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3F251B-7AF0-471B-8EE7-830BDB427BA6}" type="datetimeFigureOut">
              <a:rPr lang="es-ES_tradnl" smtClean="0"/>
              <a:t>20/02/2010</a:t>
            </a:fld>
            <a:endParaRPr lang="es-ES_tradn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20BF0-4C35-43C6-B3CC-7772E2C64E01}" type="slidenum">
              <a:rPr lang="es-ES_tradnl" smtClean="0"/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_tradnl" smtClean="0"/>
          </a:p>
        </p:txBody>
      </p:sp>
      <p:sp>
        <p:nvSpPr>
          <p:cNvPr id="5734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27E94B2-04C3-45BD-8E7F-73E5B922F73F}" type="slidenum">
              <a:rPr lang="es-ES" smtClean="0"/>
              <a:pPr/>
              <a:t>1</a:t>
            </a:fld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_tradnl" smtClean="0"/>
          </a:p>
        </p:txBody>
      </p:sp>
      <p:sp>
        <p:nvSpPr>
          <p:cNvPr id="5837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B4D34E2-2A78-4548-BCBE-06BDD1B0808A}" type="slidenum">
              <a:rPr lang="es-ES" smtClean="0"/>
              <a:pPr/>
              <a:t>2</a:t>
            </a:fld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5C618-5F0B-4863-8FBA-0A9EECB18485}" type="datetimeFigureOut">
              <a:rPr lang="es-ES"/>
              <a:pPr>
                <a:defRPr/>
              </a:pPr>
              <a:t>20/02/2010</a:t>
            </a:fld>
            <a:endParaRPr lang="es-ES"/>
          </a:p>
        </p:txBody>
      </p:sp>
      <p:sp>
        <p:nvSpPr>
          <p:cNvPr id="5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CD8DA-158D-496E-92AD-3306D7F3137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23E4B-9678-4C20-9CCE-E7AEE6DFB385}" type="datetimeFigureOut">
              <a:rPr lang="es-ES"/>
              <a:pPr>
                <a:defRPr/>
              </a:pPr>
              <a:t>20/02/2010</a:t>
            </a:fld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CB330-1D5C-4821-8EAA-3B49848536F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DC58A-E047-479C-9C89-3E1D0D27CB8B}" type="datetimeFigureOut">
              <a:rPr lang="es-ES"/>
              <a:pPr>
                <a:defRPr/>
              </a:pPr>
              <a:t>20/02/2010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8EEFE-3D1F-4E13-B01F-626250BA5EF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E36EC-DAFB-4814-8CF5-F719A49F0B53}" type="datetimeFigureOut">
              <a:rPr lang="es-ES"/>
              <a:pPr>
                <a:defRPr/>
              </a:pPr>
              <a:t>20/02/2010</a:t>
            </a:fld>
            <a:endParaRPr lang="es-ES"/>
          </a:p>
        </p:txBody>
      </p:sp>
      <p:sp>
        <p:nvSpPr>
          <p:cNvPr id="6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BEC5F-8B17-4D7C-ADD4-F86B5AEFDD8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E4C21-C518-45B1-97F0-F49B1E10E241}" type="datetimeFigureOut">
              <a:rPr lang="es-ES"/>
              <a:pPr>
                <a:defRPr/>
              </a:pPr>
              <a:t>20/02/2010</a:t>
            </a:fld>
            <a:endParaRPr lang="es-ES"/>
          </a:p>
        </p:txBody>
      </p:sp>
      <p:sp>
        <p:nvSpPr>
          <p:cNvPr id="8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7BE2F-EAF8-4AA4-B0CE-037FC8040F8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C3414-D430-49C8-98F7-238A73876281}" type="datetimeFigureOut">
              <a:rPr lang="es-ES"/>
              <a:pPr>
                <a:defRPr/>
              </a:pPr>
              <a:t>20/02/2010</a:t>
            </a:fld>
            <a:endParaRPr lang="es-ES"/>
          </a:p>
        </p:txBody>
      </p:sp>
      <p:sp>
        <p:nvSpPr>
          <p:cNvPr id="4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F082F-5D4B-4D0F-9C92-84D13DDE090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1F940-41C5-466A-B4C2-EE4AC839A1AB}" type="datetimeFigureOut">
              <a:rPr lang="es-ES"/>
              <a:pPr>
                <a:defRPr/>
              </a:pPr>
              <a:t>20/02/2010</a:t>
            </a:fld>
            <a:endParaRPr lang="es-ES"/>
          </a:p>
        </p:txBody>
      </p:sp>
      <p:sp>
        <p:nvSpPr>
          <p:cNvPr id="3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A0390-378B-40AA-81F5-A57E3E9463A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0496F-1F71-4FCB-ADAC-CCAC2FABE611}" type="datetimeFigureOut">
              <a:rPr lang="es-ES"/>
              <a:pPr>
                <a:defRPr/>
              </a:pPr>
              <a:t>20/02/2010</a:t>
            </a:fld>
            <a:endParaRPr lang="es-ES"/>
          </a:p>
        </p:txBody>
      </p:sp>
      <p:sp>
        <p:nvSpPr>
          <p:cNvPr id="6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7CC5F-8415-48A7-A966-37E7A017999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ortar y redondear rectángulo de esquina sencilla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5 Triángulo rectángulo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9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434E5-99DB-491F-A076-D57337A4BD74}" type="datetimeFigureOut">
              <a:rPr lang="es-ES"/>
              <a:pPr>
                <a:defRPr/>
              </a:pPr>
              <a:t>20/02/2010</a:t>
            </a:fld>
            <a:endParaRPr lang="es-ES"/>
          </a:p>
        </p:txBody>
      </p:sp>
      <p:sp>
        <p:nvSpPr>
          <p:cNvPr id="10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1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AE7D12-6EAA-4DBA-9C7A-8B53CBF69BA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EB250-7361-4B83-B0A9-AFDD2904A01F}" type="datetimeFigureOut">
              <a:rPr lang="es-ES"/>
              <a:pPr>
                <a:defRPr/>
              </a:pPr>
              <a:t>20/02/2010</a:t>
            </a:fld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27F6D-89D9-4EDF-B5A0-D539479593D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B7030-E728-4427-B4A9-DC8DFBB040A8}" type="datetimeFigureOut">
              <a:rPr lang="es-ES"/>
              <a:pPr>
                <a:defRPr/>
              </a:pPr>
              <a:t>20/02/2010</a:t>
            </a:fld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E580B-9F82-4FD2-AC77-D74E28C9E07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20/02/2010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076" name="8 Marcador de título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n-US" smtClean="0"/>
          </a:p>
        </p:txBody>
      </p:sp>
      <p:sp>
        <p:nvSpPr>
          <p:cNvPr id="3077" name="29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74B4BBD-F9FF-4C69-A313-F07C846652F9}" type="datetimeFigureOut">
              <a:rPr lang="es-ES"/>
              <a:pPr>
                <a:defRPr/>
              </a:pPr>
              <a:t>20/02/2010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B603F9-E0D0-4C97-A8A7-DA50A6AA392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grpSp>
        <p:nvGrpSpPr>
          <p:cNvPr id="2" name="1 Grupo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9BBB5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9BBB5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8064A2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G:\CELEBRACIONES\Renovacion%202009\06%20H&#193;GASE%5b1%5d..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pic>
        <p:nvPicPr>
          <p:cNvPr id="10" name="9 Marcador de contenido" descr="virgenencarnación.bmp"/>
          <p:cNvPicPr>
            <a:picLocks noGrp="1" noChangeAspect="1"/>
          </p:cNvPicPr>
          <p:nvPr>
            <p:ph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571472" y="1571625"/>
            <a:ext cx="3654425" cy="5286375"/>
          </a:xfrm>
          <a:prstGeom prst="ellipse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sp>
        <p:nvSpPr>
          <p:cNvPr id="11" name="10 Rectángulo"/>
          <p:cNvSpPr/>
          <p:nvPr/>
        </p:nvSpPr>
        <p:spPr>
          <a:xfrm rot="20986777" flipH="1">
            <a:off x="4822445" y="2349304"/>
            <a:ext cx="3481630" cy="3939540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5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SI</a:t>
            </a:r>
          </a:p>
        </p:txBody>
      </p:sp>
      <p:pic>
        <p:nvPicPr>
          <p:cNvPr id="5" name="06 HÁGASE[1]..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2388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2071670" y="571480"/>
            <a:ext cx="47404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ANGELUS</a:t>
            </a:r>
            <a:endParaRPr lang="es-E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5219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 rot="19999850">
            <a:off x="682702" y="1412458"/>
            <a:ext cx="3225462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20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SI</a:t>
            </a:r>
            <a:endParaRPr lang="es-ES" sz="20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4" descr="azx"/>
          <p:cNvPicPr>
            <a:picLocks noChangeAspect="1" noChangeArrowheads="1"/>
          </p:cNvPicPr>
          <p:nvPr/>
        </p:nvPicPr>
        <p:blipFill>
          <a:blip r:embed="rId2"/>
          <a:srcRect l="6726" t="13605" r="7797" b="5902"/>
          <a:stretch>
            <a:fillRect/>
          </a:stretch>
        </p:blipFill>
        <p:spPr bwMode="auto">
          <a:xfrm>
            <a:off x="4583113" y="0"/>
            <a:ext cx="4560887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875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57158" y="1142984"/>
            <a:ext cx="3429024" cy="4429156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200" dirty="0" smtClean="0"/>
              <a:t>LLENA DE GRACIA MARIA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200" dirty="0" smtClean="0"/>
              <a:t>ACOGE A TU SEÑOR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200" dirty="0" smtClean="0"/>
              <a:t>LLENA DE GRACIA MARIA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2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ERES MADRE DE DIOS</a:t>
            </a:r>
            <a:endParaRPr lang="es-ES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s-ES" dirty="0"/>
          </a:p>
        </p:txBody>
      </p:sp>
      <p:pic>
        <p:nvPicPr>
          <p:cNvPr id="11" name="10 Marcador de contenido" descr="María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286248" y="1000108"/>
            <a:ext cx="4040188" cy="48577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12453"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4643438" y="428604"/>
            <a:ext cx="4071966" cy="642939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s-ES" sz="3200" dirty="0" smtClean="0"/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40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LA ORACION MAS PURA ES TU SI MARIA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4000" dirty="0" smtClean="0"/>
              <a:t>HAGASE EN MI, SEGÚN TU PALABRA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4000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HE AQUÍ LA ESCLAVA DEL SEÑOR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2800" dirty="0" smtClean="0"/>
              <a:t> 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2800" dirty="0" smtClean="0"/>
              <a:t> 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s-ES" dirty="0"/>
          </a:p>
        </p:txBody>
      </p:sp>
      <p:pic>
        <p:nvPicPr>
          <p:cNvPr id="7" name="6 Marcador de contenido" descr="virgenencarnación.bmp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857224" y="857232"/>
            <a:ext cx="3329707" cy="514353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 advTm="13985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786314" y="500042"/>
            <a:ext cx="3997354" cy="5929354"/>
          </a:xfr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s-ES" sz="3600" b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LA ORACION MAS PURA ES TU SI MARIA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600" dirty="0" smtClean="0"/>
              <a:t>HAGASE EN MI, SEGÚN </a:t>
            </a:r>
            <a:r>
              <a:rPr lang="es-E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TU</a:t>
            </a:r>
            <a:r>
              <a:rPr lang="es-ES" sz="3600" dirty="0" smtClean="0"/>
              <a:t> PALABRA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600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HE AQUÍ LA ESCLAVA DEL SEÑOR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dirty="0" smtClean="0"/>
              <a:t> 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s-ES" dirty="0"/>
          </a:p>
        </p:txBody>
      </p:sp>
      <p:pic>
        <p:nvPicPr>
          <p:cNvPr id="7" name="6 Marcador de contenido" descr="virgenmaria1.bmp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85786" y="714356"/>
            <a:ext cx="3714776" cy="54826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 advTm="10328"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10 Marcador de contenido" descr="Jesus resucitado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5 Rectángulo"/>
          <p:cNvSpPr/>
          <p:nvPr/>
        </p:nvSpPr>
        <p:spPr>
          <a:xfrm rot="20619058">
            <a:off x="1466368" y="1936374"/>
            <a:ext cx="2539478" cy="3170099"/>
          </a:xfrm>
          <a:prstGeom prst="rect">
            <a:avLst/>
          </a:prstGeom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s-MX" sz="20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SI</a:t>
            </a:r>
            <a:endParaRPr lang="es-ES" sz="20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6500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63" y="642938"/>
            <a:ext cx="4572000" cy="7143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29190" y="1571612"/>
            <a:ext cx="3643338" cy="478634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600" dirty="0" smtClean="0"/>
              <a:t>EL SEÑOR SE HA FIJADO EN TI,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6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LA BELLEZA DE TU ALMA HA ENAMORADO AL CREADOR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s-ES" dirty="0"/>
          </a:p>
        </p:txBody>
      </p:sp>
      <p:pic>
        <p:nvPicPr>
          <p:cNvPr id="7" name="6 Marcador de contenido" descr="virgenmaria1.bmp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 rot="21015089">
            <a:off x="1219671" y="1799443"/>
            <a:ext cx="3078540" cy="4543625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7 CuadroTexto"/>
          <p:cNvSpPr txBox="1"/>
          <p:nvPr/>
        </p:nvSpPr>
        <p:spPr>
          <a:xfrm>
            <a:off x="1000100" y="857232"/>
            <a:ext cx="4786346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MARIA ALEGRATE</a:t>
            </a:r>
            <a:endParaRPr lang="es-E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 advTm="1289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posición de imagen" descr="maria 8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l="19821" r="19821"/>
          <a:stretch>
            <a:fillRect/>
          </a:stretch>
        </p:blipFill>
        <p:spPr>
          <a:xfrm rot="21308320">
            <a:off x="177450" y="518838"/>
            <a:ext cx="4000500" cy="4357687"/>
          </a:xfrm>
          <a:prstGeom prst="ellipse">
            <a:avLst/>
          </a:prstGeom>
          <a:ln w="190500" cap="rnd">
            <a:solidFill>
              <a:srgbClr val="C8C6BD"/>
            </a:solidFill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4714876" y="214314"/>
            <a:ext cx="4071934" cy="628652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NO TEMAS TU GOZO</a:t>
            </a:r>
            <a:br>
              <a:rPr lang="es-E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es-E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ES EL</a:t>
            </a:r>
            <a:r>
              <a:rPr lang="es-ES" sz="3600" b="1" dirty="0" smtClean="0"/>
              <a:t/>
            </a:r>
            <a:br>
              <a:rPr lang="es-ES" sz="3600" b="1" dirty="0" smtClean="0"/>
            </a:br>
            <a:r>
              <a:rPr lang="es-ES" sz="3600" b="1" dirty="0" smtClean="0"/>
              <a:t>SU ESPIRITU DESCIENDE HOY</a:t>
            </a:r>
            <a:br>
              <a:rPr lang="es-ES" sz="3600" b="1" dirty="0" smtClean="0"/>
            </a:br>
            <a:r>
              <a:rPr lang="es-E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 LA GRACIA SE DERRAMA  HASTA LLENAR TU CORAZON</a:t>
            </a:r>
            <a:r>
              <a:rPr lang="es-ES" sz="3600" dirty="0" smtClean="0"/>
              <a:t/>
            </a:r>
            <a:br>
              <a:rPr lang="es-ES" sz="3600" dirty="0" smtClean="0"/>
            </a:br>
            <a:r>
              <a:rPr lang="es-ES" sz="3600" dirty="0" smtClean="0"/>
              <a:t> </a:t>
            </a:r>
            <a:br>
              <a:rPr lang="es-ES" sz="3600" dirty="0" smtClean="0"/>
            </a:br>
            <a:endParaRPr lang="es-ES" sz="3600" dirty="0"/>
          </a:p>
        </p:txBody>
      </p:sp>
    </p:spTree>
  </p:cSld>
  <p:clrMapOvr>
    <a:masterClrMapping/>
  </p:clrMapOvr>
  <p:transition spd="slow" advTm="12156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57158" y="714356"/>
            <a:ext cx="3571900" cy="5715040"/>
          </a:xfrm>
          <a:scene3d>
            <a:camera prst="perspectiveContrastingRightFacing"/>
            <a:lightRig rig="threePt" dir="t"/>
          </a:scene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s-ES" sz="3000" dirty="0" smtClean="0"/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9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EL MEJOR REGALO ES TU SI MARIA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9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HAGASE EN MÍ, SEGÚN TU PALABRA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900" dirty="0" smtClean="0"/>
              <a:t>HE AQUÍ LA ESCLAVA DEL SEÑOR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500" dirty="0" smtClean="0"/>
              <a:t> </a:t>
            </a:r>
            <a:endParaRPr lang="es-ES" sz="3000" dirty="0" smtClean="0"/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s-ES" dirty="0"/>
          </a:p>
        </p:txBody>
      </p:sp>
      <p:pic>
        <p:nvPicPr>
          <p:cNvPr id="7" name="6 Marcador de contenido" descr="maria 2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098183" y="1500174"/>
            <a:ext cx="4514005" cy="407196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Tm="11984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6 Marcador de contenido" descr="maria 6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251200" y="357188"/>
            <a:ext cx="5892800" cy="4429125"/>
          </a:xfrm>
        </p:spPr>
      </p:pic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0" y="2143116"/>
            <a:ext cx="3927503" cy="44434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s-ES" sz="320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EL MEJOR REGALO ES TU SI MARIA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HAGASE EN MÍ, SEGÚN TU PALABRA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HE AQUÍ LA ESCLAVA DEL SEÑOR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s-ES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2922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gfd"/>
          <p:cNvPicPr>
            <a:picLocks noChangeAspect="1" noChangeArrowheads="1"/>
          </p:cNvPicPr>
          <p:nvPr/>
        </p:nvPicPr>
        <p:blipFill>
          <a:blip r:embed="rId2"/>
          <a:srcRect l="14166" t="10352" r="14140" b="13495"/>
          <a:stretch>
            <a:fillRect/>
          </a:stretch>
        </p:blipFill>
        <p:spPr bwMode="auto">
          <a:xfrm>
            <a:off x="4140200" y="0"/>
            <a:ext cx="5003800" cy="6858000"/>
          </a:xfrm>
          <a:prstGeom prst="rect">
            <a:avLst/>
          </a:prstGeom>
          <a:noFill/>
        </p:spPr>
      </p:pic>
      <p:sp>
        <p:nvSpPr>
          <p:cNvPr id="16" name="15 Rectángulo"/>
          <p:cNvSpPr/>
          <p:nvPr/>
        </p:nvSpPr>
        <p:spPr>
          <a:xfrm rot="1329467">
            <a:off x="893315" y="1344688"/>
            <a:ext cx="2749313" cy="470898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endParaRPr lang="es-MX" sz="5000" b="1" i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s-MX" sz="200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SI</a:t>
            </a:r>
          </a:p>
          <a:p>
            <a:pPr algn="ctr">
              <a:defRPr/>
            </a:pPr>
            <a:endParaRPr lang="es-ES" sz="5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225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14348" y="571480"/>
            <a:ext cx="3357586" cy="5643602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  <a:sp3d>
            <a:bevelT w="63500" h="25400" prst="coolSlan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TU CUERPO AZUCENA EN FLOR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200" dirty="0" smtClean="0"/>
              <a:t>DA  LA CARNE AL HIJO DE DAVID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ERES MADRE PORQUE NADA HAY IMPOSIBLE PARA DIOS</a:t>
            </a:r>
            <a:endParaRPr lang="es-ES" sz="32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8" name="7 Marcador de contenido" descr="virgenmaria3.bmp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786314" y="428604"/>
            <a:ext cx="4143404" cy="6116452"/>
          </a:xfrm>
          <a:prstGeom prst="ellipse">
            <a:avLst/>
          </a:prstGeom>
          <a:effectLst>
            <a:softEdge rad="112500"/>
          </a:effectLst>
        </p:spPr>
      </p:pic>
    </p:spTree>
  </p:cSld>
  <p:clrMapOvr>
    <a:masterClrMapping/>
  </p:clrMapOvr>
  <p:transition spd="slow" advTm="11515"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5072066" y="1000108"/>
            <a:ext cx="3143272" cy="5000660"/>
          </a:xfrm>
        </p:spPr>
        <p:txBody>
          <a:bodyPr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5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LA CANCION MAS BELLA ES TU SI MARIA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500" dirty="0" smtClean="0"/>
              <a:t>HAGASE EN MÍ, SEGÚN TU PALABRA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35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HE AQUÍ LA ESCLAVA DEL SEÑOR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s-ES" dirty="0"/>
          </a:p>
        </p:txBody>
      </p:sp>
      <p:pic>
        <p:nvPicPr>
          <p:cNvPr id="7" name="6 Marcador de contenido" descr="maria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642910" y="642918"/>
            <a:ext cx="4259112" cy="5451512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HeroicExtremeRightFacing"/>
            <a:lightRig rig="threePt" dir="t"/>
          </a:scene3d>
        </p:spPr>
      </p:pic>
    </p:spTree>
  </p:cSld>
  <p:clrMapOvr>
    <a:masterClrMapping/>
  </p:clrMapOvr>
  <p:transition spd="slow" advTm="12500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9 Marcador de contenido" descr="virgenmaria12.bmp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643563" y="2038350"/>
            <a:ext cx="3324225" cy="4819650"/>
          </a:xfrm>
        </p:spPr>
      </p:pic>
      <p:pic>
        <p:nvPicPr>
          <p:cNvPr id="48131" name="7 Marcador de contenido" descr="virgenmaria12.bmp"/>
          <p:cNvPicPr>
            <a:picLocks noGrp="1" noChangeAspect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131763"/>
            <a:ext cx="2109788" cy="3059112"/>
          </a:xfrm>
        </p:spPr>
      </p:pic>
      <p:sp>
        <p:nvSpPr>
          <p:cNvPr id="12" name="11 Marcador de texto"/>
          <p:cNvSpPr>
            <a:spLocks noGrp="1"/>
          </p:cNvSpPr>
          <p:nvPr>
            <p:ph type="body" idx="1"/>
          </p:nvPr>
        </p:nvSpPr>
        <p:spPr>
          <a:xfrm>
            <a:off x="0" y="3286124"/>
            <a:ext cx="5286380" cy="357187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2800" dirty="0" smtClean="0"/>
              <a:t>LA CANCION MAS BELLA ES TU SI MARIA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HAGASE EN MÍ, SEGÚN TU PALABRA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ES" sz="28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HE AQUÍ LA ESCLAVA DEL SEÑOR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s-ES" dirty="0"/>
          </a:p>
        </p:txBody>
      </p:sp>
    </p:spTree>
  </p:cSld>
  <p:clrMapOvr>
    <a:masterClrMapping/>
  </p:clrMapOvr>
  <p:transition spd="slow" advTm="12062">
    <p:wheel spokes="3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lujo">
  <a:themeElements>
    <a:clrScheme name="Personalizado 2">
      <a:dk1>
        <a:srgbClr val="1F497D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ersonalizado 2">
    <a:dk1>
      <a:srgbClr val="1F497D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Personalizado 2">
    <a:dk1>
      <a:srgbClr val="1F497D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</Words>
  <PresentationFormat>Presentación en pantalla (4:3)</PresentationFormat>
  <Paragraphs>47</Paragraphs>
  <Slides>14</Slides>
  <Notes>2</Notes>
  <HiddenSlides>0</HiddenSlides>
  <MMClips>1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14</vt:i4>
      </vt:variant>
    </vt:vector>
  </HeadingPairs>
  <TitlesOfParts>
    <vt:vector size="16" baseType="lpstr">
      <vt:lpstr>Tema de Office</vt:lpstr>
      <vt:lpstr>Flujo</vt:lpstr>
      <vt:lpstr>     </vt:lpstr>
      <vt:lpstr>     </vt:lpstr>
      <vt:lpstr>NO TEMAS TU GOZO  ES EL SU ESPIRITU DESCIENDE HOY Y LA GRACIA SE DERRAMA  HASTA LLENAR TU CORAZON   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</dc:title>
  <cp:lastModifiedBy>WinuE</cp:lastModifiedBy>
  <cp:revision>1</cp:revision>
  <dcterms:modified xsi:type="dcterms:W3CDTF">2010-02-20T15:51:21Z</dcterms:modified>
</cp:coreProperties>
</file>