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CA2CA-EEFE-4AA5-985A-2DA05BDE59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91DC8-BA55-467B-ACDA-CE6DF2472FC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EF035-9F1A-463B-9289-555146E1070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DF201-743E-4F8C-B3D4-695AE4116A8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D0115-6D78-48AE-B60D-5104A1B1AD5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1ED37-8B21-4693-87CF-0A5DCD8BB65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30B0A-4C50-418F-B3CF-605E747C137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9D159-67CE-46F0-B2F5-D099F11C022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C641F-78E4-4E5A-82C8-0DA0F33591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D84DA-C36B-4F58-80C2-D4DB4E7A5D2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956B0-3064-4452-A0CB-8A9E1E208BB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34EF54F1-0776-4CD1-80B4-CE9758C8A5F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D:\Mis%20documentos\tu%20vocacion\Tu%20vocaci&#243;n%20es%20crecer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paisaje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8575"/>
            <a:ext cx="91440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4140200" y="1916113"/>
            <a:ext cx="3771900" cy="8747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es-ES_tradnl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Tu vocación es crecer</a:t>
            </a:r>
          </a:p>
        </p:txBody>
      </p:sp>
      <p:pic>
        <p:nvPicPr>
          <p:cNvPr id="7" name="Picture 9" descr="person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913D5F"/>
              </a:clrFrom>
              <a:clrTo>
                <a:srgbClr val="913D5F">
                  <a:alpha val="0"/>
                </a:srgbClr>
              </a:clrTo>
            </a:clrChange>
          </a:blip>
          <a:srcRect l="7507" t="8154" r="6436" b="6451"/>
          <a:stretch>
            <a:fillRect/>
          </a:stretch>
        </p:blipFill>
        <p:spPr bwMode="auto">
          <a:xfrm>
            <a:off x="4786314" y="3357562"/>
            <a:ext cx="3361908" cy="3071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G:\&amp;&amp;&amp; SESION VICENTINISMO PARIS&amp;&amp;&amp;\FOTOGRAFIAS\Fotos Colombia\SALIDAS\Jardines\Jardin de Versalles o (18).JPG"/>
          <p:cNvPicPr>
            <a:picLocks noChangeAspect="1" noChangeArrowheads="1"/>
          </p:cNvPicPr>
          <p:nvPr/>
        </p:nvPicPr>
        <p:blipFill>
          <a:blip r:embed="rId5"/>
          <a:srcRect l="31861" t="24270" r="36885"/>
          <a:stretch>
            <a:fillRect/>
          </a:stretch>
        </p:blipFill>
        <p:spPr bwMode="auto">
          <a:xfrm>
            <a:off x="0" y="1071546"/>
            <a:ext cx="2857488" cy="51927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Tu vocación es crec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14348" y="60531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3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100000">
              <a:srgbClr val="00B0F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:\CELEBRACIONES\Renovacion 2009\imagenes\immagine-0261.jpg"/>
          <p:cNvPicPr>
            <a:picLocks noChangeAspect="1" noChangeArrowheads="1"/>
          </p:cNvPicPr>
          <p:nvPr/>
        </p:nvPicPr>
        <p:blipFill>
          <a:blip r:embed="rId3"/>
          <a:srcRect t="30000"/>
          <a:stretch>
            <a:fillRect/>
          </a:stretch>
        </p:blipFill>
        <p:spPr bwMode="auto">
          <a:xfrm>
            <a:off x="0" y="3643314"/>
            <a:ext cx="4643438" cy="3214686"/>
          </a:xfrm>
          <a:prstGeom prst="rect">
            <a:avLst/>
          </a:prstGeom>
          <a:noFill/>
        </p:spPr>
      </p:pic>
      <p:pic>
        <p:nvPicPr>
          <p:cNvPr id="17412" name="Picture 4" descr="H:\CELEBRACIONES\Renovacion 2009\imagenes\enterolobium_cyclocarpum.jpg"/>
          <p:cNvPicPr>
            <a:picLocks noChangeAspect="1" noChangeArrowheads="1"/>
          </p:cNvPicPr>
          <p:nvPr/>
        </p:nvPicPr>
        <p:blipFill>
          <a:blip r:embed="rId4"/>
          <a:srcRect l="8265" t="7292" r="11570"/>
          <a:stretch>
            <a:fillRect/>
          </a:stretch>
        </p:blipFill>
        <p:spPr bwMode="auto">
          <a:xfrm>
            <a:off x="4500562" y="7359"/>
            <a:ext cx="4643438" cy="4850401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85728"/>
            <a:ext cx="4500562" cy="22606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es-CO" sz="3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Tu vocación es crecer, </a:t>
            </a:r>
            <a:endParaRPr lang="es-CO" sz="30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lightD" pitchFamily="66" charset="0"/>
            </a:endParaRPr>
          </a:p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es-CO" sz="3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es </a:t>
            </a:r>
            <a:r>
              <a:rPr lang="es-CO" sz="3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llamada a florecer, </a:t>
            </a:r>
            <a:endParaRPr lang="es-CO" sz="30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lightD" pitchFamily="66" charset="0"/>
            </a:endParaRPr>
          </a:p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es-CO" sz="3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a </a:t>
            </a:r>
            <a:r>
              <a:rPr lang="es-CO" sz="3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dar los frutos mejores, </a:t>
            </a:r>
            <a:endParaRPr lang="es-CO" sz="30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lightD" pitchFamily="66" charset="0"/>
            </a:endParaRPr>
          </a:p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es-CO" sz="3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semilla </a:t>
            </a:r>
            <a:r>
              <a:rPr lang="es-CO" sz="3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y árbol que </a:t>
            </a:r>
            <a:r>
              <a:rPr lang="es-CO" sz="3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crece</a:t>
            </a:r>
          </a:p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es-CO" sz="3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 </a:t>
            </a:r>
            <a:r>
              <a:rPr lang="es-CO" sz="3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entre renuncias y amores.</a:t>
            </a:r>
            <a:r>
              <a:rPr lang="es-CO" sz="4000" dirty="0">
                <a:solidFill>
                  <a:srgbClr val="0000CC"/>
                </a:solidFill>
                <a:latin typeface="AmericanText BT" pitchFamily="66" charset="0"/>
              </a:rPr>
              <a:t/>
            </a:r>
            <a:br>
              <a:rPr lang="es-CO" sz="4000" dirty="0">
                <a:solidFill>
                  <a:srgbClr val="0000CC"/>
                </a:solidFill>
                <a:latin typeface="AmericanText BT" pitchFamily="66" charset="0"/>
              </a:rPr>
            </a:br>
            <a:endParaRPr lang="es-ES" sz="4000" dirty="0">
              <a:solidFill>
                <a:srgbClr val="0000CC"/>
              </a:solidFill>
              <a:latin typeface="AmericanText BT" pitchFamily="66" charset="0"/>
            </a:endParaRPr>
          </a:p>
        </p:txBody>
      </p:sp>
      <p:pic>
        <p:nvPicPr>
          <p:cNvPr id="17413" name="Picture 5" descr="H:\CELEBRACIONES\Renovacion 2009\imagenes\Algodon Surcos Estrechos 270106 001.JPG"/>
          <p:cNvPicPr>
            <a:picLocks noChangeAspect="1" noChangeArrowheads="1"/>
          </p:cNvPicPr>
          <p:nvPr/>
        </p:nvPicPr>
        <p:blipFill>
          <a:blip r:embed="rId5"/>
          <a:srcRect l="18598" t="14583" r="24447"/>
          <a:stretch>
            <a:fillRect/>
          </a:stretch>
        </p:blipFill>
        <p:spPr bwMode="auto">
          <a:xfrm>
            <a:off x="4500562" y="3643314"/>
            <a:ext cx="4643438" cy="3214686"/>
          </a:xfrm>
          <a:prstGeom prst="rect">
            <a:avLst/>
          </a:prstGeom>
          <a:noFill/>
        </p:spPr>
      </p:pic>
      <p:pic>
        <p:nvPicPr>
          <p:cNvPr id="17415" name="Picture 7" descr="H:\CELEBRACIONES\Renovacion 2009\imagenes\keraintree3or0.jpg"/>
          <p:cNvPicPr>
            <a:picLocks noChangeAspect="1" noChangeArrowheads="1"/>
          </p:cNvPicPr>
          <p:nvPr/>
        </p:nvPicPr>
        <p:blipFill>
          <a:blip r:embed="rId6"/>
          <a:srcRect b="6944"/>
          <a:stretch>
            <a:fillRect/>
          </a:stretch>
        </p:blipFill>
        <p:spPr bwMode="auto">
          <a:xfrm>
            <a:off x="4500562" y="0"/>
            <a:ext cx="4643438" cy="3714752"/>
          </a:xfrm>
          <a:prstGeom prst="rect">
            <a:avLst/>
          </a:prstGeom>
          <a:noFill/>
        </p:spPr>
      </p:pic>
      <p:grpSp>
        <p:nvGrpSpPr>
          <p:cNvPr id="2" name="9 Grupo"/>
          <p:cNvGrpSpPr/>
          <p:nvPr/>
        </p:nvGrpSpPr>
        <p:grpSpPr>
          <a:xfrm>
            <a:off x="4500594" y="0"/>
            <a:ext cx="4786314" cy="3784599"/>
            <a:chOff x="4071935" y="785794"/>
            <a:chExt cx="4786345" cy="3784599"/>
          </a:xfrm>
        </p:grpSpPr>
        <p:pic>
          <p:nvPicPr>
            <p:cNvPr id="17416" name="Picture 8" descr="H:\CELEBRACIONES\Renovacion 2009\imagenes\Calamondin3_ abril 2006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71935" y="785988"/>
              <a:ext cx="2571767" cy="3751592"/>
            </a:xfrm>
            <a:prstGeom prst="rect">
              <a:avLst/>
            </a:prstGeom>
            <a:noFill/>
          </p:spPr>
        </p:pic>
        <p:pic>
          <p:nvPicPr>
            <p:cNvPr id="17417" name="Picture 9" descr="H:\CELEBRACIONES\Renovacion 2009\imagenes\11_12_06_frutales.jpg"/>
            <p:cNvPicPr>
              <a:picLocks noChangeAspect="1" noChangeArrowheads="1"/>
            </p:cNvPicPr>
            <p:nvPr/>
          </p:nvPicPr>
          <p:blipFill>
            <a:blip r:embed="rId8"/>
            <a:srcRect l="32813" t="5359" r="29687"/>
            <a:stretch>
              <a:fillRect/>
            </a:stretch>
          </p:blipFill>
          <p:spPr bwMode="auto">
            <a:xfrm>
              <a:off x="6572264" y="785794"/>
              <a:ext cx="2286016" cy="3784599"/>
            </a:xfrm>
            <a:prstGeom prst="rect">
              <a:avLst/>
            </a:prstGeom>
            <a:noFill/>
          </p:spPr>
        </p:pic>
      </p:grpSp>
    </p:spTree>
    <p:custDataLst>
      <p:tags r:id="rId1"/>
    </p:custDataLst>
  </p:cSld>
  <p:clrMapOvr>
    <a:masterClrMapping/>
  </p:clrMapOvr>
  <p:transition advTm="21079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 descr="320phot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8"/>
            <a:ext cx="9144000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214282" y="5429264"/>
            <a:ext cx="49291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/>
              </a:rPr>
              <a:t>semilla y árbol que crece </a:t>
            </a:r>
          </a:p>
          <a:p>
            <a:pPr algn="ctr"/>
            <a:r>
              <a:rPr lang="es-CO" sz="3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/>
              </a:rPr>
              <a:t>entre renuncias y amores</a:t>
            </a:r>
            <a:endParaRPr lang="es-ES_tradnl" sz="3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0" y="214290"/>
            <a:ext cx="4714876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/>
              </a:rPr>
              <a:t>Tu vocación es crecer, </a:t>
            </a:r>
          </a:p>
          <a:p>
            <a:pPr algn="ctr"/>
            <a:r>
              <a:rPr lang="es-CO" sz="3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/>
              </a:rPr>
              <a:t>es llamada a florecer,</a:t>
            </a:r>
          </a:p>
          <a:p>
            <a:pPr algn="ctr"/>
            <a:r>
              <a:rPr lang="es-CO" sz="3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/>
              </a:rPr>
              <a:t> a dar los frutos mejores, </a:t>
            </a:r>
          </a:p>
        </p:txBody>
      </p:sp>
    </p:spTree>
  </p:cSld>
  <p:clrMapOvr>
    <a:masterClrMapping/>
  </p:clrMapOvr>
  <p:transition advTm="1514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4" descr="CASAL"/>
          <p:cNvPicPr>
            <a:picLocks noChangeAspect="1" noChangeArrowheads="1"/>
          </p:cNvPicPr>
          <p:nvPr/>
        </p:nvPicPr>
        <p:blipFill>
          <a:blip r:embed="rId3"/>
          <a:srcRect l="42117"/>
          <a:stretch>
            <a:fillRect/>
          </a:stretch>
        </p:blipFill>
        <p:spPr bwMode="auto">
          <a:xfrm>
            <a:off x="5219700" y="0"/>
            <a:ext cx="3924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6" descr="molles-cortados-0"/>
          <p:cNvPicPr>
            <a:picLocks noChangeAspect="1" noChangeArrowheads="1"/>
          </p:cNvPicPr>
          <p:nvPr/>
        </p:nvPicPr>
        <p:blipFill>
          <a:blip r:embed="rId4"/>
          <a:srcRect r="22702"/>
          <a:stretch>
            <a:fillRect/>
          </a:stretch>
        </p:blipFill>
        <p:spPr bwMode="auto">
          <a:xfrm>
            <a:off x="0" y="0"/>
            <a:ext cx="5219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214282" y="71414"/>
            <a:ext cx="55721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 pitchFamily="66" charset="0"/>
              </a:rPr>
              <a:t>Si es que se seca </a:t>
            </a:r>
            <a:r>
              <a:rPr lang="es-CO" sz="3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 pitchFamily="66" charset="0"/>
              </a:rPr>
              <a:t>tu </a:t>
            </a:r>
            <a:r>
              <a:rPr lang="es-CO" sz="3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 pitchFamily="66" charset="0"/>
              </a:rPr>
              <a:t>tronco </a:t>
            </a:r>
            <a:endParaRPr lang="es-CO" sz="30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lacklightD" pitchFamily="66" charset="0"/>
            </a:endParaRPr>
          </a:p>
          <a:p>
            <a:pPr algn="ctr"/>
            <a:r>
              <a:rPr lang="es-CO" sz="3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 pitchFamily="66" charset="0"/>
              </a:rPr>
              <a:t>O queda </a:t>
            </a:r>
            <a:r>
              <a:rPr lang="es-CO" sz="3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 pitchFamily="66" charset="0"/>
              </a:rPr>
              <a:t>seca tu rama,</a:t>
            </a:r>
            <a:endParaRPr lang="es-ES_tradnl" sz="3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2071670" y="4500570"/>
            <a:ext cx="407196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5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lacklightD" pitchFamily="66" charset="0"/>
              </a:rPr>
              <a:t>o </a:t>
            </a:r>
            <a:r>
              <a:rPr lang="es-CO" sz="35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lacklightD" pitchFamily="66" charset="0"/>
              </a:rPr>
              <a:t>crees </a:t>
            </a:r>
            <a:endParaRPr lang="es-CO" sz="35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lacklightD" pitchFamily="66" charset="0"/>
            </a:endParaRPr>
          </a:p>
          <a:p>
            <a:pPr algn="ctr"/>
            <a:r>
              <a:rPr lang="es-CO" sz="35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lacklightD" pitchFamily="66" charset="0"/>
              </a:rPr>
              <a:t>que </a:t>
            </a:r>
            <a:r>
              <a:rPr lang="es-CO" sz="35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lacklightD" pitchFamily="66" charset="0"/>
              </a:rPr>
              <a:t>ya no sirve, </a:t>
            </a:r>
            <a:endParaRPr lang="es-CO" sz="35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lacklightD" pitchFamily="66" charset="0"/>
            </a:endParaRPr>
          </a:p>
          <a:p>
            <a:pPr algn="ctr"/>
            <a:r>
              <a:rPr lang="es-CO" sz="35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lacklightD" pitchFamily="66" charset="0"/>
              </a:rPr>
              <a:t>tu </a:t>
            </a:r>
            <a:r>
              <a:rPr lang="es-CO" sz="35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lacklightD" pitchFamily="66" charset="0"/>
              </a:rPr>
              <a:t>vida rota y cansada</a:t>
            </a:r>
            <a:r>
              <a:rPr lang="es-CO" sz="30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lacklightD" pitchFamily="66" charset="0"/>
              </a:rPr>
              <a:t>, </a:t>
            </a:r>
            <a:endParaRPr lang="es-ES_tradnl" sz="3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814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 b="254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Rectángulo"/>
          <p:cNvSpPr/>
          <p:nvPr/>
        </p:nvSpPr>
        <p:spPr>
          <a:xfrm>
            <a:off x="1643042" y="4929198"/>
            <a:ext cx="6429420" cy="1708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500" b="1" cap="none" spc="50" dirty="0" smtClean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lacklightD" pitchFamily="66" charset="0"/>
              </a:rPr>
              <a:t>Dile </a:t>
            </a:r>
            <a:r>
              <a:rPr lang="es-CO" sz="3500" b="1" cap="none" spc="50" dirty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lacklightD" pitchFamily="66" charset="0"/>
              </a:rPr>
              <a:t>al dueño de la mies, </a:t>
            </a:r>
            <a:endParaRPr lang="es-CO" sz="3500" b="1" cap="none" spc="50" dirty="0" smtClean="0">
              <a:ln w="28575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lacklightD" pitchFamily="66" charset="0"/>
            </a:endParaRPr>
          </a:p>
          <a:p>
            <a:pPr algn="ctr"/>
            <a:r>
              <a:rPr lang="es-CO" sz="3500" b="1" cap="none" spc="50" dirty="0" smtClean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lacklightD" pitchFamily="66" charset="0"/>
              </a:rPr>
              <a:t>dile </a:t>
            </a:r>
            <a:r>
              <a:rPr lang="es-CO" sz="3500" b="1" cap="none" spc="50" dirty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lacklightD" pitchFamily="66" charset="0"/>
              </a:rPr>
              <a:t>al dueño de la mies, </a:t>
            </a:r>
            <a:endParaRPr lang="es-CO" sz="3500" b="1" cap="none" spc="50" dirty="0" smtClean="0">
              <a:ln w="28575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lacklightD" pitchFamily="66" charset="0"/>
            </a:endParaRPr>
          </a:p>
          <a:p>
            <a:pPr algn="ctr"/>
            <a:r>
              <a:rPr lang="es-CO" sz="3500" b="1" cap="none" spc="50" dirty="0" smtClean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lacklightD" pitchFamily="66" charset="0"/>
              </a:rPr>
              <a:t>que </a:t>
            </a:r>
            <a:r>
              <a:rPr lang="es-CO" sz="3500" b="1" cap="none" spc="50" dirty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lacklightD" pitchFamily="66" charset="0"/>
              </a:rPr>
              <a:t>en ti renueve la savia</a:t>
            </a:r>
            <a:r>
              <a:rPr lang="es-CO" sz="3500" b="1" cap="none" spc="50" dirty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es-ES_tradnl" sz="3500" b="1" cap="none" spc="50" dirty="0">
              <a:ln w="28575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Tm="6078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ARB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1428728" y="5259845"/>
            <a:ext cx="6215106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5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/>
              </a:rPr>
              <a:t>semilla y árbol que crece </a:t>
            </a:r>
          </a:p>
          <a:p>
            <a:pPr algn="ctr"/>
            <a:r>
              <a:rPr lang="es-CO" sz="35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/>
              </a:rPr>
              <a:t>entre renuncias y amores</a:t>
            </a:r>
            <a:endParaRPr lang="es-ES_tradnl" sz="3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428728" y="3506790"/>
            <a:ext cx="6215106" cy="1708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5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/>
              </a:rPr>
              <a:t>Tu vocación es crecer, </a:t>
            </a:r>
          </a:p>
          <a:p>
            <a:pPr algn="ctr"/>
            <a:r>
              <a:rPr lang="es-CO" sz="35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/>
              </a:rPr>
              <a:t>es llamada a florecer,</a:t>
            </a:r>
          </a:p>
          <a:p>
            <a:pPr algn="ctr"/>
            <a:r>
              <a:rPr lang="es-CO" sz="35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/>
              </a:rPr>
              <a:t> a dar los frutos mejores</a:t>
            </a:r>
            <a:r>
              <a:rPr lang="es-CO" sz="35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lacklightD"/>
              </a:rPr>
              <a:t>, </a:t>
            </a:r>
          </a:p>
        </p:txBody>
      </p:sp>
    </p:spTree>
  </p:cSld>
  <p:clrMapOvr>
    <a:masterClrMapping/>
  </p:clrMapOvr>
  <p:transition advTm="13875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H:\CELEBRACIONES\Renovacion 2009\imagenes\2930273586_62596b5f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357158" y="357166"/>
            <a:ext cx="8501122" cy="207170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es-CO" sz="3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si florecido te encuentras </a:t>
            </a:r>
            <a:endParaRPr lang="es-CO" sz="3000" b="1" dirty="0" smtClean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</a:endParaRPr>
          </a:p>
          <a:p>
            <a:pPr algn="ctr">
              <a:buFont typeface="ALIBI" pitchFamily="2" charset="2"/>
              <a:buChar char="y"/>
            </a:pPr>
            <a:r>
              <a:rPr lang="es-CO" sz="3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 ves </a:t>
            </a:r>
            <a:r>
              <a:rPr lang="es-CO" sz="3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que fallan las ganas, </a:t>
            </a:r>
            <a:endParaRPr lang="es-CO" sz="3000" b="1" dirty="0" smtClean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</a:endParaRPr>
          </a:p>
          <a:p>
            <a:pPr algn="ctr">
              <a:buFont typeface="ALIBI" pitchFamily="2" charset="2"/>
              <a:buChar char="y"/>
            </a:pPr>
            <a:r>
              <a:rPr lang="es-CO" sz="3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 </a:t>
            </a:r>
            <a:r>
              <a:rPr lang="es-CO" sz="3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sientes la tentación </a:t>
            </a:r>
            <a:endParaRPr lang="es-CO" sz="3000" b="1" dirty="0" smtClean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</a:endParaRPr>
          </a:p>
          <a:p>
            <a:pPr algn="ctr"/>
            <a:r>
              <a:rPr lang="es-CO" sz="3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de </a:t>
            </a:r>
            <a:r>
              <a:rPr lang="es-CO" sz="3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quedarte en la florada, </a:t>
            </a:r>
            <a:endParaRPr lang="es-CO" sz="3000" b="1" dirty="0" smtClean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advTm="8562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H:\CELEBRACIONES\Renovacion 2009\imagenes\planta-cafe-madur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-142908" y="4704718"/>
            <a:ext cx="94297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000" b="1" spc="50" dirty="0" smtClean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dile </a:t>
            </a:r>
            <a:r>
              <a:rPr lang="es-CO" sz="4000" b="1" spc="50" dirty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al </a:t>
            </a:r>
            <a:r>
              <a:rPr lang="es-CO" sz="4000" b="1" spc="50" dirty="0" smtClean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Señor </a:t>
            </a:r>
            <a:r>
              <a:rPr lang="es-CO" sz="4000" b="1" spc="50" dirty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creador, </a:t>
            </a:r>
            <a:endParaRPr lang="es-CO" sz="4000" b="1" spc="50" dirty="0" smtClean="0">
              <a:ln w="28575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  <a:p>
            <a:pPr algn="ctr"/>
            <a:r>
              <a:rPr lang="es-CO" sz="4000" b="1" spc="50" dirty="0" smtClean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dile </a:t>
            </a:r>
            <a:r>
              <a:rPr lang="es-CO" sz="4000" b="1" spc="50" dirty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al Señor creador, </a:t>
            </a:r>
            <a:endParaRPr lang="es-CO" sz="4000" b="1" spc="50" dirty="0" smtClean="0">
              <a:ln w="28575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  <a:p>
            <a:pPr algn="ctr"/>
            <a:r>
              <a:rPr lang="es-CO" sz="4000" b="1" spc="50" dirty="0" smtClean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que </a:t>
            </a:r>
            <a:r>
              <a:rPr lang="es-CO" sz="4000" b="1" spc="50" dirty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en frutos cambie tus ramas</a:t>
            </a:r>
            <a:endParaRPr lang="es-ES_tradnl" sz="4000" b="1" spc="50" dirty="0">
              <a:ln w="28575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Tm="6000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zz_guayacanre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3762375"/>
            <a:ext cx="41402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72034" y="500042"/>
            <a:ext cx="4071966" cy="3659188"/>
          </a:xfrm>
        </p:spPr>
        <p:txBody>
          <a:bodyPr/>
          <a:lstStyle/>
          <a:p>
            <a:pPr eaLnBrk="1" hangingPunct="1">
              <a:defRPr/>
            </a:pPr>
            <a:r>
              <a:rPr lang="es-CO" sz="3000" b="1" dirty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Tu vocación es crecer, es llamada a florecer, a dar los frutos mejores, semilla y árbol que crece entre renuncias y amores</a:t>
            </a:r>
            <a:r>
              <a:rPr lang="es-CO" sz="30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lightD" pitchFamily="66" charset="0"/>
              </a:rPr>
              <a:t>.</a:t>
            </a:r>
            <a:endParaRPr lang="es-ES" sz="4000" b="1" dirty="0">
              <a:solidFill>
                <a:srgbClr val="FF5050"/>
              </a:solidFill>
              <a:latin typeface="AmericanText BT" pitchFamily="66" charset="0"/>
            </a:endParaRPr>
          </a:p>
        </p:txBody>
      </p:sp>
      <p:pic>
        <p:nvPicPr>
          <p:cNvPr id="15364" name="Picture 5" descr="permaculture-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091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606344f1000013-25p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411413" y="5084763"/>
            <a:ext cx="1401762" cy="938212"/>
          </a:xfrm>
        </p:spPr>
      </p:pic>
    </p:spTree>
  </p:cSld>
  <p:clrMapOvr>
    <a:masterClrMapping/>
  </p:clrMapOvr>
  <p:transition advTm="12735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33"/>
            </a:gs>
            <a:gs pos="100000">
              <a:srgbClr val="FFFF9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Sembrad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81979"/>
            <a:ext cx="4500562" cy="3776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1414"/>
            <a:ext cx="4356100" cy="3357586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s-CO" sz="1400" dirty="0" smtClean="0"/>
              <a:t>	</a:t>
            </a:r>
            <a:r>
              <a:rPr lang="es-CO" dirty="0" smtClean="0">
                <a:latin typeface="BlacklightD"/>
              </a:rPr>
              <a:t>si es que son pobres los frutos, también pobre la esperanza de dar el ciento por uno entre promesa y palabra.</a:t>
            </a:r>
          </a:p>
          <a:p>
            <a:pPr algn="ctr" eaLnBrk="1" hangingPunct="1">
              <a:buFontTx/>
              <a:buNone/>
            </a:pPr>
            <a:r>
              <a:rPr lang="es-CO" dirty="0" smtClean="0">
                <a:latin typeface="BlacklightD"/>
              </a:rPr>
              <a:t>	</a:t>
            </a:r>
            <a:endParaRPr lang="es-ES" dirty="0" smtClean="0">
              <a:latin typeface="BlacklightD"/>
            </a:endParaRPr>
          </a:p>
        </p:txBody>
      </p:sp>
      <p:pic>
        <p:nvPicPr>
          <p:cNvPr id="16388" name="Picture 7" descr="normal_Amapola%20cosecha%20semilla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9879" y="0"/>
            <a:ext cx="4664121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286248" y="3357562"/>
            <a:ext cx="485775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s-CO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lacklightD"/>
                <a:ea typeface="+mn-ea"/>
                <a:cs typeface="+mn-cs"/>
              </a:rPr>
              <a:t>	Dile al sabio jardinero,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lacklightD"/>
                <a:ea typeface="+mn-ea"/>
                <a:cs typeface="+mn-cs"/>
              </a:rPr>
              <a:t>dile al sabio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lacklightD"/>
                <a:ea typeface="+mn-ea"/>
                <a:cs typeface="+mn-cs"/>
              </a:rPr>
              <a:t>jardinero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lacklightD"/>
                <a:ea typeface="+mn-ea"/>
                <a:cs typeface="+mn-cs"/>
              </a:rPr>
              <a:t>que pode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lacklightD"/>
                <a:ea typeface="+mn-ea"/>
                <a:cs typeface="+mn-cs"/>
              </a:rPr>
              <a:t>las hierbas malas</a:t>
            </a:r>
            <a:endParaRPr kumimoji="0" lang="es-E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lacklightD"/>
              <a:ea typeface="+mn-ea"/>
              <a:cs typeface="+mn-cs"/>
            </a:endParaRPr>
          </a:p>
        </p:txBody>
      </p:sp>
    </p:spTree>
  </p:cSld>
  <p:clrMapOvr>
    <a:masterClrMapping/>
  </p:clrMapOvr>
  <p:transition advTm="15094">
    <p:wheel spokes="8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2.1|1.5"/>
</p:tagLst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192</Words>
  <PresentationFormat>Presentación en pantalla (4:3)</PresentationFormat>
  <Paragraphs>39</Paragraphs>
  <Slides>10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10</vt:i4>
      </vt:variant>
    </vt:vector>
  </HeadingPairs>
  <TitlesOfParts>
    <vt:vector size="12" baseType="lpstr">
      <vt:lpstr>Tema de Office</vt:lpstr>
      <vt:lpstr>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Tu vocación es crecer, es llamada a florecer, a dar los frutos mejores, semilla y árbol que crece entre renuncias y amores.</vt:lpstr>
      <vt:lpstr>Diapositiva 9</vt:lpstr>
      <vt:lpstr>Diapositiva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Dirección</cp:lastModifiedBy>
  <cp:revision>8</cp:revision>
  <dcterms:modified xsi:type="dcterms:W3CDTF">2010-02-20T17:22:02Z</dcterms:modified>
</cp:coreProperties>
</file>