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81" r:id="rId3"/>
    <p:sldId id="282" r:id="rId4"/>
    <p:sldId id="271" r:id="rId5"/>
    <p:sldId id="258" r:id="rId6"/>
    <p:sldId id="284" r:id="rId7"/>
    <p:sldId id="285" r:id="rId8"/>
    <p:sldId id="280" r:id="rId9"/>
    <p:sldId id="283" r:id="rId10"/>
    <p:sldId id="275" r:id="rId11"/>
    <p:sldId id="261" r:id="rId12"/>
    <p:sldId id="269" r:id="rId13"/>
    <p:sldId id="268" r:id="rId14"/>
    <p:sldId id="262" r:id="rId15"/>
    <p:sldId id="267" r:id="rId16"/>
    <p:sldId id="263" r:id="rId17"/>
    <p:sldId id="274" r:id="rId18"/>
    <p:sldId id="286" r:id="rId19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B50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632" autoAdjust="0"/>
    <p:restoredTop sz="94660"/>
  </p:normalViewPr>
  <p:slideViewPr>
    <p:cSldViewPr>
      <p:cViewPr varScale="1">
        <p:scale>
          <a:sx n="64" d="100"/>
          <a:sy n="64" d="100"/>
        </p:scale>
        <p:origin x="1320" y="72"/>
      </p:cViewPr>
      <p:guideLst>
        <p:guide orient="horz" pos="2115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B369C8E-205E-4538-AC38-327615C79B6E}" type="doc">
      <dgm:prSet loTypeId="urn:microsoft.com/office/officeart/2005/8/layout/pyramid1" loCatId="pyramid" qsTypeId="urn:microsoft.com/office/officeart/2005/8/quickstyle/3d2" qsCatId="3D" csTypeId="urn:microsoft.com/office/officeart/2005/8/colors/colorful1" csCatId="colorful" phldr="1"/>
      <dgm:spPr/>
    </dgm:pt>
    <dgm:pt modelId="{957E178C-FA89-486B-8507-63DD1DB5C6DB}">
      <dgm:prSet phldrT="[Texto]" custT="1"/>
      <dgm:spPr/>
      <dgm:t>
        <a:bodyPr/>
        <a:lstStyle/>
        <a:p>
          <a:endParaRPr lang="es-ES" sz="2400" dirty="0" smtClean="0"/>
        </a:p>
        <a:p>
          <a:r>
            <a:rPr lang="es-ES" sz="2000" dirty="0" smtClean="0">
              <a:solidFill>
                <a:schemeClr val="bg1"/>
              </a:solidFill>
            </a:rPr>
            <a:t>PAPA</a:t>
          </a:r>
          <a:endParaRPr lang="es-ES" sz="2000" dirty="0">
            <a:solidFill>
              <a:schemeClr val="bg1"/>
            </a:solidFill>
          </a:endParaRPr>
        </a:p>
      </dgm:t>
    </dgm:pt>
    <dgm:pt modelId="{7A34BB5E-6DF9-482E-A2D8-E9AE22EFC958}" type="parTrans" cxnId="{C8CCCE92-B940-4E4A-8099-2C7603F45732}">
      <dgm:prSet/>
      <dgm:spPr/>
      <dgm:t>
        <a:bodyPr/>
        <a:lstStyle/>
        <a:p>
          <a:endParaRPr lang="es-ES"/>
        </a:p>
      </dgm:t>
    </dgm:pt>
    <dgm:pt modelId="{DE23221E-0B76-4042-A39D-F47190E5DE35}" type="sibTrans" cxnId="{C8CCCE92-B940-4E4A-8099-2C7603F45732}">
      <dgm:prSet/>
      <dgm:spPr/>
      <dgm:t>
        <a:bodyPr/>
        <a:lstStyle/>
        <a:p>
          <a:endParaRPr lang="es-ES"/>
        </a:p>
      </dgm:t>
    </dgm:pt>
    <dgm:pt modelId="{BAF8907E-32B4-4152-8557-B342A4E0012E}">
      <dgm:prSet phldrT="[Texto]"/>
      <dgm:spPr/>
      <dgm:t>
        <a:bodyPr/>
        <a:lstStyle/>
        <a:p>
          <a:r>
            <a:rPr lang="es-ES" dirty="0" smtClean="0">
              <a:solidFill>
                <a:schemeClr val="bg1"/>
              </a:solidFill>
            </a:rPr>
            <a:t>CARDENALES</a:t>
          </a:r>
          <a:endParaRPr lang="es-ES" dirty="0">
            <a:solidFill>
              <a:schemeClr val="bg1"/>
            </a:solidFill>
          </a:endParaRPr>
        </a:p>
      </dgm:t>
    </dgm:pt>
    <dgm:pt modelId="{B7CB7BC7-9426-458A-821F-55C5A76E54AE}" type="parTrans" cxnId="{283EF25F-6217-4C10-BFC3-4B4CBFA77961}">
      <dgm:prSet/>
      <dgm:spPr/>
      <dgm:t>
        <a:bodyPr/>
        <a:lstStyle/>
        <a:p>
          <a:endParaRPr lang="es-ES"/>
        </a:p>
      </dgm:t>
    </dgm:pt>
    <dgm:pt modelId="{19DAAC02-DAE5-4B29-AE81-B09274475477}" type="sibTrans" cxnId="{283EF25F-6217-4C10-BFC3-4B4CBFA77961}">
      <dgm:prSet/>
      <dgm:spPr/>
      <dgm:t>
        <a:bodyPr/>
        <a:lstStyle/>
        <a:p>
          <a:endParaRPr lang="es-ES"/>
        </a:p>
      </dgm:t>
    </dgm:pt>
    <dgm:pt modelId="{FE8B8B34-B60F-4065-9B60-C39D132671DB}">
      <dgm:prSet phldrT="[Texto]"/>
      <dgm:spPr/>
      <dgm:t>
        <a:bodyPr/>
        <a:lstStyle/>
        <a:p>
          <a:r>
            <a:rPr lang="es-ES" dirty="0" smtClean="0">
              <a:solidFill>
                <a:schemeClr val="bg1"/>
              </a:solidFill>
            </a:rPr>
            <a:t>OBISPOS</a:t>
          </a:r>
          <a:endParaRPr lang="es-ES" dirty="0">
            <a:solidFill>
              <a:schemeClr val="bg1"/>
            </a:solidFill>
          </a:endParaRPr>
        </a:p>
      </dgm:t>
    </dgm:pt>
    <dgm:pt modelId="{DC8799CF-E803-4122-8A3E-BD6FB4AEEE23}" type="parTrans" cxnId="{F30EE265-0E4A-48D1-9A89-85B42CBA20E5}">
      <dgm:prSet/>
      <dgm:spPr/>
      <dgm:t>
        <a:bodyPr/>
        <a:lstStyle/>
        <a:p>
          <a:endParaRPr lang="es-ES"/>
        </a:p>
      </dgm:t>
    </dgm:pt>
    <dgm:pt modelId="{A0D23988-A57D-4966-94E6-FC0C04609849}" type="sibTrans" cxnId="{F30EE265-0E4A-48D1-9A89-85B42CBA20E5}">
      <dgm:prSet/>
      <dgm:spPr/>
      <dgm:t>
        <a:bodyPr/>
        <a:lstStyle/>
        <a:p>
          <a:endParaRPr lang="es-ES"/>
        </a:p>
      </dgm:t>
    </dgm:pt>
    <dgm:pt modelId="{D572BFE4-72E5-4D15-A183-D9FA35FC6207}">
      <dgm:prSet phldrT="[Texto]"/>
      <dgm:spPr/>
      <dgm:t>
        <a:bodyPr/>
        <a:lstStyle/>
        <a:p>
          <a:r>
            <a:rPr lang="es-ES" dirty="0" smtClean="0">
              <a:solidFill>
                <a:schemeClr val="bg1"/>
              </a:solidFill>
            </a:rPr>
            <a:t>CONSAGRADOS</a:t>
          </a:r>
          <a:endParaRPr lang="es-ES" dirty="0">
            <a:solidFill>
              <a:schemeClr val="bg1"/>
            </a:solidFill>
          </a:endParaRPr>
        </a:p>
      </dgm:t>
    </dgm:pt>
    <dgm:pt modelId="{2833F445-1546-43B2-BCE4-5B48517C1BA6}" type="parTrans" cxnId="{AE52B9C4-E488-4D76-902C-568BADF4E9B8}">
      <dgm:prSet/>
      <dgm:spPr/>
      <dgm:t>
        <a:bodyPr/>
        <a:lstStyle/>
        <a:p>
          <a:endParaRPr lang="es-ES"/>
        </a:p>
      </dgm:t>
    </dgm:pt>
    <dgm:pt modelId="{9C515F64-2C1C-4F1E-AB1D-2B38C592C6A2}" type="sibTrans" cxnId="{AE52B9C4-E488-4D76-902C-568BADF4E9B8}">
      <dgm:prSet/>
      <dgm:spPr/>
      <dgm:t>
        <a:bodyPr/>
        <a:lstStyle/>
        <a:p>
          <a:endParaRPr lang="es-ES"/>
        </a:p>
      </dgm:t>
    </dgm:pt>
    <dgm:pt modelId="{7045A948-FDCB-4C21-836E-7859E76EEC81}">
      <dgm:prSet phldrT="[Texto]"/>
      <dgm:spPr/>
      <dgm:t>
        <a:bodyPr/>
        <a:lstStyle/>
        <a:p>
          <a:r>
            <a:rPr lang="es-ES" dirty="0" smtClean="0">
              <a:solidFill>
                <a:schemeClr val="bg1"/>
              </a:solidFill>
            </a:rPr>
            <a:t>LAICOS</a:t>
          </a:r>
          <a:endParaRPr lang="es-ES" dirty="0">
            <a:solidFill>
              <a:schemeClr val="bg1"/>
            </a:solidFill>
          </a:endParaRPr>
        </a:p>
      </dgm:t>
    </dgm:pt>
    <dgm:pt modelId="{47D4C17C-4595-4957-B79F-09887226B429}" type="parTrans" cxnId="{4FA192F7-6F12-43E5-8CF2-7B1A4A76B36B}">
      <dgm:prSet/>
      <dgm:spPr/>
      <dgm:t>
        <a:bodyPr/>
        <a:lstStyle/>
        <a:p>
          <a:endParaRPr lang="es-ES"/>
        </a:p>
      </dgm:t>
    </dgm:pt>
    <dgm:pt modelId="{11862223-8CC6-4C2D-85A4-F23362DF906F}" type="sibTrans" cxnId="{4FA192F7-6F12-43E5-8CF2-7B1A4A76B36B}">
      <dgm:prSet/>
      <dgm:spPr/>
      <dgm:t>
        <a:bodyPr/>
        <a:lstStyle/>
        <a:p>
          <a:endParaRPr lang="es-ES"/>
        </a:p>
      </dgm:t>
    </dgm:pt>
    <dgm:pt modelId="{153E4F35-5AEC-4CC2-886B-F97375A82BA9}" type="pres">
      <dgm:prSet presAssocID="{AB369C8E-205E-4538-AC38-327615C79B6E}" presName="Name0" presStyleCnt="0">
        <dgm:presLayoutVars>
          <dgm:dir/>
          <dgm:animLvl val="lvl"/>
          <dgm:resizeHandles val="exact"/>
        </dgm:presLayoutVars>
      </dgm:prSet>
      <dgm:spPr/>
    </dgm:pt>
    <dgm:pt modelId="{E42BA935-A3B0-4A44-A8E9-97DB246038F0}" type="pres">
      <dgm:prSet presAssocID="{957E178C-FA89-486B-8507-63DD1DB5C6DB}" presName="Name8" presStyleCnt="0"/>
      <dgm:spPr/>
    </dgm:pt>
    <dgm:pt modelId="{1CE739D0-6CA4-48E9-A38D-5FC9C337B1F3}" type="pres">
      <dgm:prSet presAssocID="{957E178C-FA89-486B-8507-63DD1DB5C6DB}" presName="level" presStyleLbl="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7A43C4B-39AF-43F8-B8FE-9A728F0348F6}" type="pres">
      <dgm:prSet presAssocID="{957E178C-FA89-486B-8507-63DD1DB5C6DB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AC7DE748-4057-4095-9F53-05D046908B7C}" type="pres">
      <dgm:prSet presAssocID="{BAF8907E-32B4-4152-8557-B342A4E0012E}" presName="Name8" presStyleCnt="0"/>
      <dgm:spPr/>
    </dgm:pt>
    <dgm:pt modelId="{01A105F0-0D80-478E-94C0-DC70BAB16BE0}" type="pres">
      <dgm:prSet presAssocID="{BAF8907E-32B4-4152-8557-B342A4E0012E}" presName="level" presStyleLbl="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F7355547-E291-4E1C-8682-586847F3F152}" type="pres">
      <dgm:prSet presAssocID="{BAF8907E-32B4-4152-8557-B342A4E0012E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D5C4F43B-71E5-4986-BC89-B5CA045FD0E2}" type="pres">
      <dgm:prSet presAssocID="{FE8B8B34-B60F-4065-9B60-C39D132671DB}" presName="Name8" presStyleCnt="0"/>
      <dgm:spPr/>
    </dgm:pt>
    <dgm:pt modelId="{7C6F01C3-E6B5-498A-AEE7-B6592E5E2FE1}" type="pres">
      <dgm:prSet presAssocID="{FE8B8B34-B60F-4065-9B60-C39D132671DB}" presName="level" presStyleLbl="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1590486B-FFAA-4760-BE7F-EC36BE915774}" type="pres">
      <dgm:prSet presAssocID="{FE8B8B34-B60F-4065-9B60-C39D132671DB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C5409235-424B-48FD-B193-2B4DB745E64C}" type="pres">
      <dgm:prSet presAssocID="{D572BFE4-72E5-4D15-A183-D9FA35FC6207}" presName="Name8" presStyleCnt="0"/>
      <dgm:spPr/>
    </dgm:pt>
    <dgm:pt modelId="{FFCA4423-B8DC-4AA4-B874-A76B9D4185F9}" type="pres">
      <dgm:prSet presAssocID="{D572BFE4-72E5-4D15-A183-D9FA35FC6207}" presName="level" presStyleLbl="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19DBDEB7-F058-4B4B-87BB-D2D9E43CB73C}" type="pres">
      <dgm:prSet presAssocID="{D572BFE4-72E5-4D15-A183-D9FA35FC6207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4D16DEC0-DDDB-4191-9E48-5714D28B7F85}" type="pres">
      <dgm:prSet presAssocID="{7045A948-FDCB-4C21-836E-7859E76EEC81}" presName="Name8" presStyleCnt="0"/>
      <dgm:spPr/>
    </dgm:pt>
    <dgm:pt modelId="{76A19188-5427-42B0-8913-25DB07138540}" type="pres">
      <dgm:prSet presAssocID="{7045A948-FDCB-4C21-836E-7859E76EEC81}" presName="level" presStyleLbl="node1" presStyleIdx="4" presStyleCnt="5" custLinFactNeighborX="-1135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F078AFC-FAF2-434D-B34C-BE3231B3A5A9}" type="pres">
      <dgm:prSet presAssocID="{7045A948-FDCB-4C21-836E-7859E76EEC81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1FB05464-7CDC-4948-811C-C3E9A1861DC7}" type="presOf" srcId="{BAF8907E-32B4-4152-8557-B342A4E0012E}" destId="{F7355547-E291-4E1C-8682-586847F3F152}" srcOrd="1" destOrd="0" presId="urn:microsoft.com/office/officeart/2005/8/layout/pyramid1"/>
    <dgm:cxn modelId="{AC6139CD-73E2-445B-A696-336F46EB4A20}" type="presOf" srcId="{BAF8907E-32B4-4152-8557-B342A4E0012E}" destId="{01A105F0-0D80-478E-94C0-DC70BAB16BE0}" srcOrd="0" destOrd="0" presId="urn:microsoft.com/office/officeart/2005/8/layout/pyramid1"/>
    <dgm:cxn modelId="{6F467E31-BCEB-4DD4-8DB8-94A6386CF25C}" type="presOf" srcId="{957E178C-FA89-486B-8507-63DD1DB5C6DB}" destId="{67A43C4B-39AF-43F8-B8FE-9A728F0348F6}" srcOrd="1" destOrd="0" presId="urn:microsoft.com/office/officeart/2005/8/layout/pyramid1"/>
    <dgm:cxn modelId="{1DA5B46F-9A6E-4D10-A8DC-C3768F9DD864}" type="presOf" srcId="{957E178C-FA89-486B-8507-63DD1DB5C6DB}" destId="{1CE739D0-6CA4-48E9-A38D-5FC9C337B1F3}" srcOrd="0" destOrd="0" presId="urn:microsoft.com/office/officeart/2005/8/layout/pyramid1"/>
    <dgm:cxn modelId="{AE52B9C4-E488-4D76-902C-568BADF4E9B8}" srcId="{AB369C8E-205E-4538-AC38-327615C79B6E}" destId="{D572BFE4-72E5-4D15-A183-D9FA35FC6207}" srcOrd="3" destOrd="0" parTransId="{2833F445-1546-43B2-BCE4-5B48517C1BA6}" sibTransId="{9C515F64-2C1C-4F1E-AB1D-2B38C592C6A2}"/>
    <dgm:cxn modelId="{E0CC3943-BAE4-4050-A17A-5980381E9291}" type="presOf" srcId="{AB369C8E-205E-4538-AC38-327615C79B6E}" destId="{153E4F35-5AEC-4CC2-886B-F97375A82BA9}" srcOrd="0" destOrd="0" presId="urn:microsoft.com/office/officeart/2005/8/layout/pyramid1"/>
    <dgm:cxn modelId="{4FA192F7-6F12-43E5-8CF2-7B1A4A76B36B}" srcId="{AB369C8E-205E-4538-AC38-327615C79B6E}" destId="{7045A948-FDCB-4C21-836E-7859E76EEC81}" srcOrd="4" destOrd="0" parTransId="{47D4C17C-4595-4957-B79F-09887226B429}" sibTransId="{11862223-8CC6-4C2D-85A4-F23362DF906F}"/>
    <dgm:cxn modelId="{6EE5DFA4-21FF-4159-BFD0-B74E4B58AE9F}" type="presOf" srcId="{D572BFE4-72E5-4D15-A183-D9FA35FC6207}" destId="{FFCA4423-B8DC-4AA4-B874-A76B9D4185F9}" srcOrd="0" destOrd="0" presId="urn:microsoft.com/office/officeart/2005/8/layout/pyramid1"/>
    <dgm:cxn modelId="{283EF25F-6217-4C10-BFC3-4B4CBFA77961}" srcId="{AB369C8E-205E-4538-AC38-327615C79B6E}" destId="{BAF8907E-32B4-4152-8557-B342A4E0012E}" srcOrd="1" destOrd="0" parTransId="{B7CB7BC7-9426-458A-821F-55C5A76E54AE}" sibTransId="{19DAAC02-DAE5-4B29-AE81-B09274475477}"/>
    <dgm:cxn modelId="{D4D7DFDC-0CE3-4735-818F-5299AB0F9877}" type="presOf" srcId="{D572BFE4-72E5-4D15-A183-D9FA35FC6207}" destId="{19DBDEB7-F058-4B4B-87BB-D2D9E43CB73C}" srcOrd="1" destOrd="0" presId="urn:microsoft.com/office/officeart/2005/8/layout/pyramid1"/>
    <dgm:cxn modelId="{21C327B5-8775-4E1F-BE8B-D6E2DBBA71EA}" type="presOf" srcId="{7045A948-FDCB-4C21-836E-7859E76EEC81}" destId="{8F078AFC-FAF2-434D-B34C-BE3231B3A5A9}" srcOrd="1" destOrd="0" presId="urn:microsoft.com/office/officeart/2005/8/layout/pyramid1"/>
    <dgm:cxn modelId="{F8EF627B-AFF6-4380-B344-F8B475892F5B}" type="presOf" srcId="{FE8B8B34-B60F-4065-9B60-C39D132671DB}" destId="{7C6F01C3-E6B5-498A-AEE7-B6592E5E2FE1}" srcOrd="0" destOrd="0" presId="urn:microsoft.com/office/officeart/2005/8/layout/pyramid1"/>
    <dgm:cxn modelId="{C8CCCE92-B940-4E4A-8099-2C7603F45732}" srcId="{AB369C8E-205E-4538-AC38-327615C79B6E}" destId="{957E178C-FA89-486B-8507-63DD1DB5C6DB}" srcOrd="0" destOrd="0" parTransId="{7A34BB5E-6DF9-482E-A2D8-E9AE22EFC958}" sibTransId="{DE23221E-0B76-4042-A39D-F47190E5DE35}"/>
    <dgm:cxn modelId="{FC2FDE1C-0D63-4264-B141-6314166C7BD7}" type="presOf" srcId="{FE8B8B34-B60F-4065-9B60-C39D132671DB}" destId="{1590486B-FFAA-4760-BE7F-EC36BE915774}" srcOrd="1" destOrd="0" presId="urn:microsoft.com/office/officeart/2005/8/layout/pyramid1"/>
    <dgm:cxn modelId="{F30EE265-0E4A-48D1-9A89-85B42CBA20E5}" srcId="{AB369C8E-205E-4538-AC38-327615C79B6E}" destId="{FE8B8B34-B60F-4065-9B60-C39D132671DB}" srcOrd="2" destOrd="0" parTransId="{DC8799CF-E803-4122-8A3E-BD6FB4AEEE23}" sibTransId="{A0D23988-A57D-4966-94E6-FC0C04609849}"/>
    <dgm:cxn modelId="{11D54190-7E2E-4077-9AE0-349F1408CDA9}" type="presOf" srcId="{7045A948-FDCB-4C21-836E-7859E76EEC81}" destId="{76A19188-5427-42B0-8913-25DB07138540}" srcOrd="0" destOrd="0" presId="urn:microsoft.com/office/officeart/2005/8/layout/pyramid1"/>
    <dgm:cxn modelId="{A6938645-1C2C-4FF5-8D4A-AD5A4A895F5C}" type="presParOf" srcId="{153E4F35-5AEC-4CC2-886B-F97375A82BA9}" destId="{E42BA935-A3B0-4A44-A8E9-97DB246038F0}" srcOrd="0" destOrd="0" presId="urn:microsoft.com/office/officeart/2005/8/layout/pyramid1"/>
    <dgm:cxn modelId="{2897B0F1-0A63-4742-B06D-FF76F1FD744E}" type="presParOf" srcId="{E42BA935-A3B0-4A44-A8E9-97DB246038F0}" destId="{1CE739D0-6CA4-48E9-A38D-5FC9C337B1F3}" srcOrd="0" destOrd="0" presId="urn:microsoft.com/office/officeart/2005/8/layout/pyramid1"/>
    <dgm:cxn modelId="{8E0B6DCD-088A-45EF-961D-5DC0EB66F801}" type="presParOf" srcId="{E42BA935-A3B0-4A44-A8E9-97DB246038F0}" destId="{67A43C4B-39AF-43F8-B8FE-9A728F0348F6}" srcOrd="1" destOrd="0" presId="urn:microsoft.com/office/officeart/2005/8/layout/pyramid1"/>
    <dgm:cxn modelId="{872A240E-A6BE-4927-9891-49E930D60076}" type="presParOf" srcId="{153E4F35-5AEC-4CC2-886B-F97375A82BA9}" destId="{AC7DE748-4057-4095-9F53-05D046908B7C}" srcOrd="1" destOrd="0" presId="urn:microsoft.com/office/officeart/2005/8/layout/pyramid1"/>
    <dgm:cxn modelId="{8A3C5D18-649E-4F9F-A98B-D69F8DBF2826}" type="presParOf" srcId="{AC7DE748-4057-4095-9F53-05D046908B7C}" destId="{01A105F0-0D80-478E-94C0-DC70BAB16BE0}" srcOrd="0" destOrd="0" presId="urn:microsoft.com/office/officeart/2005/8/layout/pyramid1"/>
    <dgm:cxn modelId="{2CF12923-3784-4F53-9DD2-C39D5F402FB4}" type="presParOf" srcId="{AC7DE748-4057-4095-9F53-05D046908B7C}" destId="{F7355547-E291-4E1C-8682-586847F3F152}" srcOrd="1" destOrd="0" presId="urn:microsoft.com/office/officeart/2005/8/layout/pyramid1"/>
    <dgm:cxn modelId="{66D0C9AC-37F9-4586-A275-A7D6AF3EBA94}" type="presParOf" srcId="{153E4F35-5AEC-4CC2-886B-F97375A82BA9}" destId="{D5C4F43B-71E5-4986-BC89-B5CA045FD0E2}" srcOrd="2" destOrd="0" presId="urn:microsoft.com/office/officeart/2005/8/layout/pyramid1"/>
    <dgm:cxn modelId="{03094659-7AB9-4E8B-9C66-975F91E78DB4}" type="presParOf" srcId="{D5C4F43B-71E5-4986-BC89-B5CA045FD0E2}" destId="{7C6F01C3-E6B5-498A-AEE7-B6592E5E2FE1}" srcOrd="0" destOrd="0" presId="urn:microsoft.com/office/officeart/2005/8/layout/pyramid1"/>
    <dgm:cxn modelId="{FD192D5B-872B-4725-8D74-F7ED844233FC}" type="presParOf" srcId="{D5C4F43B-71E5-4986-BC89-B5CA045FD0E2}" destId="{1590486B-FFAA-4760-BE7F-EC36BE915774}" srcOrd="1" destOrd="0" presId="urn:microsoft.com/office/officeart/2005/8/layout/pyramid1"/>
    <dgm:cxn modelId="{A09A29C1-35F7-4816-AD48-414F9AA32235}" type="presParOf" srcId="{153E4F35-5AEC-4CC2-886B-F97375A82BA9}" destId="{C5409235-424B-48FD-B193-2B4DB745E64C}" srcOrd="3" destOrd="0" presId="urn:microsoft.com/office/officeart/2005/8/layout/pyramid1"/>
    <dgm:cxn modelId="{7B4AB018-8889-41EF-8884-A138A1E272A9}" type="presParOf" srcId="{C5409235-424B-48FD-B193-2B4DB745E64C}" destId="{FFCA4423-B8DC-4AA4-B874-A76B9D4185F9}" srcOrd="0" destOrd="0" presId="urn:microsoft.com/office/officeart/2005/8/layout/pyramid1"/>
    <dgm:cxn modelId="{CB1FD889-B18E-47FC-BC56-8545C5262CC2}" type="presParOf" srcId="{C5409235-424B-48FD-B193-2B4DB745E64C}" destId="{19DBDEB7-F058-4B4B-87BB-D2D9E43CB73C}" srcOrd="1" destOrd="0" presId="urn:microsoft.com/office/officeart/2005/8/layout/pyramid1"/>
    <dgm:cxn modelId="{C1EDF457-DC9C-4E58-B61B-95449E2340FB}" type="presParOf" srcId="{153E4F35-5AEC-4CC2-886B-F97375A82BA9}" destId="{4D16DEC0-DDDB-4191-9E48-5714D28B7F85}" srcOrd="4" destOrd="0" presId="urn:microsoft.com/office/officeart/2005/8/layout/pyramid1"/>
    <dgm:cxn modelId="{19E2C3E8-10A7-4C6C-9CE7-E902163FAE25}" type="presParOf" srcId="{4D16DEC0-DDDB-4191-9E48-5714D28B7F85}" destId="{76A19188-5427-42B0-8913-25DB07138540}" srcOrd="0" destOrd="0" presId="urn:microsoft.com/office/officeart/2005/8/layout/pyramid1"/>
    <dgm:cxn modelId="{34240F0E-4AF8-4C08-B41A-41448D0BBD68}" type="presParOf" srcId="{4D16DEC0-DDDB-4191-9E48-5714D28B7F85}" destId="{8F078AFC-FAF2-434D-B34C-BE3231B3A5A9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05A1CB2-CE87-4635-B4A5-D1A9AAEF5398}" type="doc">
      <dgm:prSet loTypeId="urn:microsoft.com/office/officeart/2008/layout/HalfCircleOrganizationChart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C9DA1672-E6F6-43AC-A368-8357757D7A83}">
      <dgm:prSet phldrT="[Texto]" custT="1"/>
      <dgm:spPr/>
      <dgm:t>
        <a:bodyPr/>
        <a:lstStyle/>
        <a:p>
          <a:r>
            <a:rPr lang="es-ES" sz="4000" b="1" dirty="0" smtClean="0"/>
            <a:t>JESÚS</a:t>
          </a:r>
          <a:endParaRPr lang="es-ES" sz="4000" b="1" dirty="0"/>
        </a:p>
      </dgm:t>
    </dgm:pt>
    <dgm:pt modelId="{6B216935-6F0F-4D66-AF40-A04414086C24}" type="parTrans" cxnId="{B146A273-C721-4D8B-97CA-439E146D90C2}">
      <dgm:prSet/>
      <dgm:spPr/>
      <dgm:t>
        <a:bodyPr/>
        <a:lstStyle/>
        <a:p>
          <a:endParaRPr lang="es-ES"/>
        </a:p>
      </dgm:t>
    </dgm:pt>
    <dgm:pt modelId="{47B8A54C-B1B1-4269-9424-367EBC2046AF}" type="sibTrans" cxnId="{B146A273-C721-4D8B-97CA-439E146D90C2}">
      <dgm:prSet/>
      <dgm:spPr/>
      <dgm:t>
        <a:bodyPr/>
        <a:lstStyle/>
        <a:p>
          <a:endParaRPr lang="es-ES"/>
        </a:p>
      </dgm:t>
    </dgm:pt>
    <dgm:pt modelId="{60CB1C2D-E52E-4E80-8523-3B13CD2899E5}">
      <dgm:prSet phldrT="[Texto]"/>
      <dgm:spPr/>
      <dgm:t>
        <a:bodyPr/>
        <a:lstStyle/>
        <a:p>
          <a:r>
            <a:rPr lang="es-ES" b="1" dirty="0" smtClean="0"/>
            <a:t>CARISMA</a:t>
          </a:r>
        </a:p>
        <a:p>
          <a:r>
            <a:rPr lang="es-ES" b="1" dirty="0" smtClean="0"/>
            <a:t>FUNDAMENTAL</a:t>
          </a:r>
          <a:endParaRPr lang="es-ES" b="1" dirty="0"/>
        </a:p>
      </dgm:t>
    </dgm:pt>
    <dgm:pt modelId="{AC9EDE40-DB79-4322-A3ED-397D250443C0}" type="parTrans" cxnId="{843DDDAF-19EB-4BAA-9A88-20D58BE67C74}">
      <dgm:prSet/>
      <dgm:spPr>
        <a:ln w="50800">
          <a:solidFill>
            <a:srgbClr val="FFFF00"/>
          </a:solidFill>
        </a:ln>
      </dgm:spPr>
      <dgm:t>
        <a:bodyPr/>
        <a:lstStyle/>
        <a:p>
          <a:endParaRPr lang="es-ES"/>
        </a:p>
      </dgm:t>
    </dgm:pt>
    <dgm:pt modelId="{C9011ADA-ECB7-48B3-9C1D-B97685EFA64B}" type="sibTrans" cxnId="{843DDDAF-19EB-4BAA-9A88-20D58BE67C74}">
      <dgm:prSet/>
      <dgm:spPr/>
      <dgm:t>
        <a:bodyPr/>
        <a:lstStyle/>
        <a:p>
          <a:endParaRPr lang="es-ES"/>
        </a:p>
      </dgm:t>
    </dgm:pt>
    <dgm:pt modelId="{7DBDC03E-3801-46D8-8B40-38B4E4A9F6D1}">
      <dgm:prSet phldrT="[Texto]"/>
      <dgm:spPr/>
      <dgm:t>
        <a:bodyPr/>
        <a:lstStyle/>
        <a:p>
          <a:r>
            <a:rPr lang="es-ES" b="1" dirty="0" smtClean="0"/>
            <a:t>CARISMA FUNDACIONAL</a:t>
          </a:r>
          <a:endParaRPr lang="es-ES" b="1" dirty="0"/>
        </a:p>
      </dgm:t>
    </dgm:pt>
    <dgm:pt modelId="{59CF47F4-DEE0-478D-95D0-D9A935055534}" type="parTrans" cxnId="{26ADC5ED-AD51-4B2F-827F-2385EC846409}">
      <dgm:prSet/>
      <dgm:spPr>
        <a:ln w="50800">
          <a:solidFill>
            <a:srgbClr val="FFFF00"/>
          </a:solidFill>
        </a:ln>
      </dgm:spPr>
      <dgm:t>
        <a:bodyPr/>
        <a:lstStyle/>
        <a:p>
          <a:endParaRPr lang="es-ES"/>
        </a:p>
      </dgm:t>
    </dgm:pt>
    <dgm:pt modelId="{815E8653-2B02-4193-8DAA-3AF93E59F600}" type="sibTrans" cxnId="{26ADC5ED-AD51-4B2F-827F-2385EC846409}">
      <dgm:prSet/>
      <dgm:spPr/>
      <dgm:t>
        <a:bodyPr/>
        <a:lstStyle/>
        <a:p>
          <a:endParaRPr lang="es-ES"/>
        </a:p>
      </dgm:t>
    </dgm:pt>
    <dgm:pt modelId="{943C9992-C915-45F4-92A3-9F3630B791D4}">
      <dgm:prSet phldrT="[Texto]"/>
      <dgm:spPr/>
      <dgm:t>
        <a:bodyPr/>
        <a:lstStyle/>
        <a:p>
          <a:r>
            <a:rPr lang="es-ES" b="1" dirty="0" smtClean="0"/>
            <a:t>BAUTISMO</a:t>
          </a:r>
          <a:endParaRPr lang="es-ES" b="1" dirty="0"/>
        </a:p>
      </dgm:t>
    </dgm:pt>
    <dgm:pt modelId="{0435132A-D67A-4670-B127-B871235ED028}" type="sibTrans" cxnId="{1BAA06AF-221F-4964-BFD2-CEE821176A96}">
      <dgm:prSet/>
      <dgm:spPr/>
      <dgm:t>
        <a:bodyPr/>
        <a:lstStyle/>
        <a:p>
          <a:endParaRPr lang="es-ES"/>
        </a:p>
      </dgm:t>
    </dgm:pt>
    <dgm:pt modelId="{702EE02C-D463-4FAB-9784-66488553DA42}" type="parTrans" cxnId="{1BAA06AF-221F-4964-BFD2-CEE821176A96}">
      <dgm:prSet/>
      <dgm:spPr>
        <a:ln w="50800">
          <a:solidFill>
            <a:srgbClr val="FFFF00"/>
          </a:solidFill>
        </a:ln>
      </dgm:spPr>
      <dgm:t>
        <a:bodyPr/>
        <a:lstStyle/>
        <a:p>
          <a:endParaRPr lang="es-ES"/>
        </a:p>
      </dgm:t>
    </dgm:pt>
    <dgm:pt modelId="{E6D986D8-E7EA-4D0A-B4CB-5CB551E1EED1}" type="pres">
      <dgm:prSet presAssocID="{205A1CB2-CE87-4635-B4A5-D1A9AAEF5398}" presName="Name0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s-ES"/>
        </a:p>
      </dgm:t>
    </dgm:pt>
    <dgm:pt modelId="{9AFA2244-8BE7-4CFF-998A-946C4FB7FE41}" type="pres">
      <dgm:prSet presAssocID="{C9DA1672-E6F6-43AC-A368-8357757D7A83}" presName="hierRoot1" presStyleCnt="0">
        <dgm:presLayoutVars>
          <dgm:hierBranch val="init"/>
        </dgm:presLayoutVars>
      </dgm:prSet>
      <dgm:spPr/>
    </dgm:pt>
    <dgm:pt modelId="{EC69ED03-63B5-49B9-B304-1ABDED2578FE}" type="pres">
      <dgm:prSet presAssocID="{C9DA1672-E6F6-43AC-A368-8357757D7A83}" presName="rootComposite1" presStyleCnt="0"/>
      <dgm:spPr/>
    </dgm:pt>
    <dgm:pt modelId="{9C5A7398-C622-4381-856B-C396542D558A}" type="pres">
      <dgm:prSet presAssocID="{C9DA1672-E6F6-43AC-A368-8357757D7A83}" presName="rootText1" presStyleLbl="alignAcc1" presStyleIdx="0" presStyleCnt="0" custLinFactY="-54229" custLinFactNeighborX="0" custLinFactNeighborY="-100000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C52CE703-AA80-428A-87EA-0B85E6772601}" type="pres">
      <dgm:prSet presAssocID="{C9DA1672-E6F6-43AC-A368-8357757D7A83}" presName="topArc1" presStyleLbl="parChTrans1D1" presStyleIdx="0" presStyleCnt="8"/>
      <dgm:spPr>
        <a:ln w="50800">
          <a:solidFill>
            <a:srgbClr val="FFFF00"/>
          </a:solidFill>
        </a:ln>
      </dgm:spPr>
    </dgm:pt>
    <dgm:pt modelId="{F1711494-551D-4C45-89FF-0F4970F37217}" type="pres">
      <dgm:prSet presAssocID="{C9DA1672-E6F6-43AC-A368-8357757D7A83}" presName="bottomArc1" presStyleLbl="parChTrans1D1" presStyleIdx="1" presStyleCnt="8"/>
      <dgm:spPr>
        <a:ln w="50800">
          <a:solidFill>
            <a:srgbClr val="FFFF00"/>
          </a:solidFill>
        </a:ln>
      </dgm:spPr>
    </dgm:pt>
    <dgm:pt modelId="{54371303-BA4E-4124-B40F-916DF8C6570F}" type="pres">
      <dgm:prSet presAssocID="{C9DA1672-E6F6-43AC-A368-8357757D7A83}" presName="topConnNode1" presStyleLbl="node1" presStyleIdx="0" presStyleCnt="0"/>
      <dgm:spPr/>
      <dgm:t>
        <a:bodyPr/>
        <a:lstStyle/>
        <a:p>
          <a:endParaRPr lang="es-ES"/>
        </a:p>
      </dgm:t>
    </dgm:pt>
    <dgm:pt modelId="{3D9AAC00-DD3A-4E71-989A-CA7D73CD6160}" type="pres">
      <dgm:prSet presAssocID="{C9DA1672-E6F6-43AC-A368-8357757D7A83}" presName="hierChild2" presStyleCnt="0"/>
      <dgm:spPr/>
    </dgm:pt>
    <dgm:pt modelId="{74A3156C-F145-4BE2-9336-F78632A4722E}" type="pres">
      <dgm:prSet presAssocID="{AC9EDE40-DB79-4322-A3ED-397D250443C0}" presName="Name28" presStyleLbl="parChTrans1D2" presStyleIdx="0" presStyleCnt="3"/>
      <dgm:spPr/>
      <dgm:t>
        <a:bodyPr/>
        <a:lstStyle/>
        <a:p>
          <a:endParaRPr lang="es-ES"/>
        </a:p>
      </dgm:t>
    </dgm:pt>
    <dgm:pt modelId="{1EF885DE-13F9-49F6-8392-809FF1EBE029}" type="pres">
      <dgm:prSet presAssocID="{60CB1C2D-E52E-4E80-8523-3B13CD2899E5}" presName="hierRoot2" presStyleCnt="0">
        <dgm:presLayoutVars>
          <dgm:hierBranch val="init"/>
        </dgm:presLayoutVars>
      </dgm:prSet>
      <dgm:spPr/>
    </dgm:pt>
    <dgm:pt modelId="{394039CB-B20F-48B8-BA8D-E0B864124562}" type="pres">
      <dgm:prSet presAssocID="{60CB1C2D-E52E-4E80-8523-3B13CD2899E5}" presName="rootComposite2" presStyleCnt="0"/>
      <dgm:spPr/>
    </dgm:pt>
    <dgm:pt modelId="{DD470FA9-5CFA-4B19-BDE1-CF67AD6086CF}" type="pres">
      <dgm:prSet presAssocID="{60CB1C2D-E52E-4E80-8523-3B13CD2899E5}" presName="rootText2" presStyleLbl="alignAcc1" presStyleIdx="0" presStyleCnt="0" custLinFactNeighborY="-53998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B2DC1C07-7DB2-47ED-BE11-C515E0C21BFE}" type="pres">
      <dgm:prSet presAssocID="{60CB1C2D-E52E-4E80-8523-3B13CD2899E5}" presName="topArc2" presStyleLbl="parChTrans1D1" presStyleIdx="2" presStyleCnt="8"/>
      <dgm:spPr>
        <a:ln w="50800">
          <a:solidFill>
            <a:srgbClr val="FFFF00"/>
          </a:solidFill>
        </a:ln>
      </dgm:spPr>
    </dgm:pt>
    <dgm:pt modelId="{C2C4A650-E7B5-4B61-BD8E-DA2D3B830804}" type="pres">
      <dgm:prSet presAssocID="{60CB1C2D-E52E-4E80-8523-3B13CD2899E5}" presName="bottomArc2" presStyleLbl="parChTrans1D1" presStyleIdx="3" presStyleCnt="8"/>
      <dgm:spPr>
        <a:ln w="50800">
          <a:solidFill>
            <a:srgbClr val="FFFF00"/>
          </a:solidFill>
        </a:ln>
      </dgm:spPr>
    </dgm:pt>
    <dgm:pt modelId="{7EBD255F-84B6-42B6-A0A4-7FF4A5CDA644}" type="pres">
      <dgm:prSet presAssocID="{60CB1C2D-E52E-4E80-8523-3B13CD2899E5}" presName="topConnNode2" presStyleLbl="node2" presStyleIdx="0" presStyleCnt="0"/>
      <dgm:spPr/>
      <dgm:t>
        <a:bodyPr/>
        <a:lstStyle/>
        <a:p>
          <a:endParaRPr lang="es-ES"/>
        </a:p>
      </dgm:t>
    </dgm:pt>
    <dgm:pt modelId="{59F67EF1-23EF-471D-A1EC-C4186CDE4422}" type="pres">
      <dgm:prSet presAssocID="{60CB1C2D-E52E-4E80-8523-3B13CD2899E5}" presName="hierChild4" presStyleCnt="0"/>
      <dgm:spPr/>
    </dgm:pt>
    <dgm:pt modelId="{8DB2B6B0-2E2E-4BB3-A907-D00603EDD157}" type="pres">
      <dgm:prSet presAssocID="{60CB1C2D-E52E-4E80-8523-3B13CD2899E5}" presName="hierChild5" presStyleCnt="0"/>
      <dgm:spPr/>
    </dgm:pt>
    <dgm:pt modelId="{C303A25D-13D3-4825-B54D-DE6EE5944CFC}" type="pres">
      <dgm:prSet presAssocID="{702EE02C-D463-4FAB-9784-66488553DA42}" presName="Name28" presStyleLbl="parChTrans1D2" presStyleIdx="1" presStyleCnt="3"/>
      <dgm:spPr/>
      <dgm:t>
        <a:bodyPr/>
        <a:lstStyle/>
        <a:p>
          <a:endParaRPr lang="es-ES"/>
        </a:p>
      </dgm:t>
    </dgm:pt>
    <dgm:pt modelId="{1983DF1B-B940-4302-8ECC-8A41F7BDCC30}" type="pres">
      <dgm:prSet presAssocID="{943C9992-C915-45F4-92A3-9F3630B791D4}" presName="hierRoot2" presStyleCnt="0">
        <dgm:presLayoutVars>
          <dgm:hierBranch val="init"/>
        </dgm:presLayoutVars>
      </dgm:prSet>
      <dgm:spPr/>
    </dgm:pt>
    <dgm:pt modelId="{67F7C3CF-BBBD-43BE-84D9-6FC4404F0B9A}" type="pres">
      <dgm:prSet presAssocID="{943C9992-C915-45F4-92A3-9F3630B791D4}" presName="rootComposite2" presStyleCnt="0"/>
      <dgm:spPr/>
    </dgm:pt>
    <dgm:pt modelId="{28732D2A-A26F-4470-A745-E04500DC5C99}" type="pres">
      <dgm:prSet presAssocID="{943C9992-C915-45F4-92A3-9F3630B791D4}" presName="rootText2" presStyleLbl="alignAcc1" presStyleIdx="0" presStyleCnt="0" custLinFactNeighborY="-3153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30552175-D9E8-43DD-BE4A-7C8773579CD9}" type="pres">
      <dgm:prSet presAssocID="{943C9992-C915-45F4-92A3-9F3630B791D4}" presName="topArc2" presStyleLbl="parChTrans1D1" presStyleIdx="4" presStyleCnt="8"/>
      <dgm:spPr>
        <a:ln w="50800">
          <a:solidFill>
            <a:srgbClr val="FFFF00"/>
          </a:solidFill>
        </a:ln>
      </dgm:spPr>
    </dgm:pt>
    <dgm:pt modelId="{B1EE68EF-104B-489E-81FB-0E771062D400}" type="pres">
      <dgm:prSet presAssocID="{943C9992-C915-45F4-92A3-9F3630B791D4}" presName="bottomArc2" presStyleLbl="parChTrans1D1" presStyleIdx="5" presStyleCnt="8"/>
      <dgm:spPr>
        <a:ln w="50800">
          <a:solidFill>
            <a:srgbClr val="FFFF00"/>
          </a:solidFill>
        </a:ln>
      </dgm:spPr>
    </dgm:pt>
    <dgm:pt modelId="{ADE697F3-1816-474E-9D4D-00C70D0EC2FC}" type="pres">
      <dgm:prSet presAssocID="{943C9992-C915-45F4-92A3-9F3630B791D4}" presName="topConnNode2" presStyleLbl="node2" presStyleIdx="0" presStyleCnt="0"/>
      <dgm:spPr/>
      <dgm:t>
        <a:bodyPr/>
        <a:lstStyle/>
        <a:p>
          <a:endParaRPr lang="es-ES"/>
        </a:p>
      </dgm:t>
    </dgm:pt>
    <dgm:pt modelId="{52EAA960-92BE-4B71-9188-139E6600750B}" type="pres">
      <dgm:prSet presAssocID="{943C9992-C915-45F4-92A3-9F3630B791D4}" presName="hierChild4" presStyleCnt="0"/>
      <dgm:spPr/>
    </dgm:pt>
    <dgm:pt modelId="{EC29BBEA-B5E3-4899-8443-7ED52D09F0D5}" type="pres">
      <dgm:prSet presAssocID="{943C9992-C915-45F4-92A3-9F3630B791D4}" presName="hierChild5" presStyleCnt="0"/>
      <dgm:spPr/>
    </dgm:pt>
    <dgm:pt modelId="{F3C62110-133D-4B49-AE0F-AA4F67279703}" type="pres">
      <dgm:prSet presAssocID="{59CF47F4-DEE0-478D-95D0-D9A935055534}" presName="Name28" presStyleLbl="parChTrans1D2" presStyleIdx="2" presStyleCnt="3"/>
      <dgm:spPr/>
      <dgm:t>
        <a:bodyPr/>
        <a:lstStyle/>
        <a:p>
          <a:endParaRPr lang="es-ES"/>
        </a:p>
      </dgm:t>
    </dgm:pt>
    <dgm:pt modelId="{5327F868-5EA1-4792-90B0-41956DAE4637}" type="pres">
      <dgm:prSet presAssocID="{7DBDC03E-3801-46D8-8B40-38B4E4A9F6D1}" presName="hierRoot2" presStyleCnt="0">
        <dgm:presLayoutVars>
          <dgm:hierBranch val="init"/>
        </dgm:presLayoutVars>
      </dgm:prSet>
      <dgm:spPr/>
    </dgm:pt>
    <dgm:pt modelId="{C4952B5B-5E8A-41DC-B5E7-E6735425FF74}" type="pres">
      <dgm:prSet presAssocID="{7DBDC03E-3801-46D8-8B40-38B4E4A9F6D1}" presName="rootComposite2" presStyleCnt="0"/>
      <dgm:spPr/>
    </dgm:pt>
    <dgm:pt modelId="{D83E642A-C26C-47AE-8397-FB7E5ABBFEA1}" type="pres">
      <dgm:prSet presAssocID="{7DBDC03E-3801-46D8-8B40-38B4E4A9F6D1}" presName="rootText2" presStyleLbl="alignAcc1" presStyleIdx="0" presStyleCnt="0" custLinFactNeighborY="532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DFC23B60-8F1F-4914-A9CD-02C2630D82C9}" type="pres">
      <dgm:prSet presAssocID="{7DBDC03E-3801-46D8-8B40-38B4E4A9F6D1}" presName="topArc2" presStyleLbl="parChTrans1D1" presStyleIdx="6" presStyleCnt="8"/>
      <dgm:spPr>
        <a:ln w="50800">
          <a:solidFill>
            <a:srgbClr val="FFFF00"/>
          </a:solidFill>
        </a:ln>
      </dgm:spPr>
    </dgm:pt>
    <dgm:pt modelId="{00F6ACDF-2996-4ABD-BBCA-BC2C122F7735}" type="pres">
      <dgm:prSet presAssocID="{7DBDC03E-3801-46D8-8B40-38B4E4A9F6D1}" presName="bottomArc2" presStyleLbl="parChTrans1D1" presStyleIdx="7" presStyleCnt="8"/>
      <dgm:spPr>
        <a:ln w="50800">
          <a:solidFill>
            <a:srgbClr val="FFFF00"/>
          </a:solidFill>
        </a:ln>
      </dgm:spPr>
    </dgm:pt>
    <dgm:pt modelId="{BA31D978-A01E-40D4-8746-0BEBA9455995}" type="pres">
      <dgm:prSet presAssocID="{7DBDC03E-3801-46D8-8B40-38B4E4A9F6D1}" presName="topConnNode2" presStyleLbl="node2" presStyleIdx="0" presStyleCnt="0"/>
      <dgm:spPr/>
      <dgm:t>
        <a:bodyPr/>
        <a:lstStyle/>
        <a:p>
          <a:endParaRPr lang="es-ES"/>
        </a:p>
      </dgm:t>
    </dgm:pt>
    <dgm:pt modelId="{AF00F4C2-4FBA-4684-8699-D35538B87AC2}" type="pres">
      <dgm:prSet presAssocID="{7DBDC03E-3801-46D8-8B40-38B4E4A9F6D1}" presName="hierChild4" presStyleCnt="0"/>
      <dgm:spPr/>
    </dgm:pt>
    <dgm:pt modelId="{388F3433-899E-4B88-8CFD-1A80194F5B5F}" type="pres">
      <dgm:prSet presAssocID="{7DBDC03E-3801-46D8-8B40-38B4E4A9F6D1}" presName="hierChild5" presStyleCnt="0"/>
      <dgm:spPr/>
    </dgm:pt>
    <dgm:pt modelId="{F6506B5A-E700-45A3-A8A5-3E910B208C70}" type="pres">
      <dgm:prSet presAssocID="{C9DA1672-E6F6-43AC-A368-8357757D7A83}" presName="hierChild3" presStyleCnt="0"/>
      <dgm:spPr/>
    </dgm:pt>
  </dgm:ptLst>
  <dgm:cxnLst>
    <dgm:cxn modelId="{26ADC5ED-AD51-4B2F-827F-2385EC846409}" srcId="{C9DA1672-E6F6-43AC-A368-8357757D7A83}" destId="{7DBDC03E-3801-46D8-8B40-38B4E4A9F6D1}" srcOrd="2" destOrd="0" parTransId="{59CF47F4-DEE0-478D-95D0-D9A935055534}" sibTransId="{815E8653-2B02-4193-8DAA-3AF93E59F600}"/>
    <dgm:cxn modelId="{B4D0C617-A0C7-453D-A833-A6351AD8C228}" type="presOf" srcId="{7DBDC03E-3801-46D8-8B40-38B4E4A9F6D1}" destId="{BA31D978-A01E-40D4-8746-0BEBA9455995}" srcOrd="1" destOrd="0" presId="urn:microsoft.com/office/officeart/2008/layout/HalfCircleOrganizationChart"/>
    <dgm:cxn modelId="{359A756E-56FA-4DD2-B7BD-44E14AD624D8}" type="presOf" srcId="{C9DA1672-E6F6-43AC-A368-8357757D7A83}" destId="{54371303-BA4E-4124-B40F-916DF8C6570F}" srcOrd="1" destOrd="0" presId="urn:microsoft.com/office/officeart/2008/layout/HalfCircleOrganizationChart"/>
    <dgm:cxn modelId="{1CD94375-383A-46D9-8837-845728DC3070}" type="presOf" srcId="{60CB1C2D-E52E-4E80-8523-3B13CD2899E5}" destId="{DD470FA9-5CFA-4B19-BDE1-CF67AD6086CF}" srcOrd="0" destOrd="0" presId="urn:microsoft.com/office/officeart/2008/layout/HalfCircleOrganizationChart"/>
    <dgm:cxn modelId="{B146A273-C721-4D8B-97CA-439E146D90C2}" srcId="{205A1CB2-CE87-4635-B4A5-D1A9AAEF5398}" destId="{C9DA1672-E6F6-43AC-A368-8357757D7A83}" srcOrd="0" destOrd="0" parTransId="{6B216935-6F0F-4D66-AF40-A04414086C24}" sibTransId="{47B8A54C-B1B1-4269-9424-367EBC2046AF}"/>
    <dgm:cxn modelId="{17070B6E-2B7A-47DB-AB46-7BAFBCD15BBC}" type="presOf" srcId="{C9DA1672-E6F6-43AC-A368-8357757D7A83}" destId="{9C5A7398-C622-4381-856B-C396542D558A}" srcOrd="0" destOrd="0" presId="urn:microsoft.com/office/officeart/2008/layout/HalfCircleOrganizationChart"/>
    <dgm:cxn modelId="{1BAA06AF-221F-4964-BFD2-CEE821176A96}" srcId="{C9DA1672-E6F6-43AC-A368-8357757D7A83}" destId="{943C9992-C915-45F4-92A3-9F3630B791D4}" srcOrd="1" destOrd="0" parTransId="{702EE02C-D463-4FAB-9784-66488553DA42}" sibTransId="{0435132A-D67A-4670-B127-B871235ED028}"/>
    <dgm:cxn modelId="{7B965DA1-9ECD-4B3C-8C49-708090E0E704}" type="presOf" srcId="{59CF47F4-DEE0-478D-95D0-D9A935055534}" destId="{F3C62110-133D-4B49-AE0F-AA4F67279703}" srcOrd="0" destOrd="0" presId="urn:microsoft.com/office/officeart/2008/layout/HalfCircleOrganizationChart"/>
    <dgm:cxn modelId="{B9C771B1-8537-4FAD-94A8-A0231BB243AF}" type="presOf" srcId="{7DBDC03E-3801-46D8-8B40-38B4E4A9F6D1}" destId="{D83E642A-C26C-47AE-8397-FB7E5ABBFEA1}" srcOrd="0" destOrd="0" presId="urn:microsoft.com/office/officeart/2008/layout/HalfCircleOrganizationChart"/>
    <dgm:cxn modelId="{83090DE7-54EE-479F-ADB6-85A1BCBF70B5}" type="presOf" srcId="{943C9992-C915-45F4-92A3-9F3630B791D4}" destId="{ADE697F3-1816-474E-9D4D-00C70D0EC2FC}" srcOrd="1" destOrd="0" presId="urn:microsoft.com/office/officeart/2008/layout/HalfCircleOrganizationChart"/>
    <dgm:cxn modelId="{CF450E91-2BA8-42DC-A920-1C51E4463FCD}" type="presOf" srcId="{205A1CB2-CE87-4635-B4A5-D1A9AAEF5398}" destId="{E6D986D8-E7EA-4D0A-B4CB-5CB551E1EED1}" srcOrd="0" destOrd="0" presId="urn:microsoft.com/office/officeart/2008/layout/HalfCircleOrganizationChart"/>
    <dgm:cxn modelId="{6F75218B-ACA4-41FB-9C41-C4A8119F5701}" type="presOf" srcId="{943C9992-C915-45F4-92A3-9F3630B791D4}" destId="{28732D2A-A26F-4470-A745-E04500DC5C99}" srcOrd="0" destOrd="0" presId="urn:microsoft.com/office/officeart/2008/layout/HalfCircleOrganizationChart"/>
    <dgm:cxn modelId="{843DDDAF-19EB-4BAA-9A88-20D58BE67C74}" srcId="{C9DA1672-E6F6-43AC-A368-8357757D7A83}" destId="{60CB1C2D-E52E-4E80-8523-3B13CD2899E5}" srcOrd="0" destOrd="0" parTransId="{AC9EDE40-DB79-4322-A3ED-397D250443C0}" sibTransId="{C9011ADA-ECB7-48B3-9C1D-B97685EFA64B}"/>
    <dgm:cxn modelId="{803169B8-4C01-4E00-886D-B7765898BE33}" type="presOf" srcId="{60CB1C2D-E52E-4E80-8523-3B13CD2899E5}" destId="{7EBD255F-84B6-42B6-A0A4-7FF4A5CDA644}" srcOrd="1" destOrd="0" presId="urn:microsoft.com/office/officeart/2008/layout/HalfCircleOrganizationChart"/>
    <dgm:cxn modelId="{15D74395-EFFA-4666-BE21-CD9C0D7F8F6F}" type="presOf" srcId="{AC9EDE40-DB79-4322-A3ED-397D250443C0}" destId="{74A3156C-F145-4BE2-9336-F78632A4722E}" srcOrd="0" destOrd="0" presId="urn:microsoft.com/office/officeart/2008/layout/HalfCircleOrganizationChart"/>
    <dgm:cxn modelId="{1B533633-A44E-48A4-87A7-82187D5604AC}" type="presOf" srcId="{702EE02C-D463-4FAB-9784-66488553DA42}" destId="{C303A25D-13D3-4825-B54D-DE6EE5944CFC}" srcOrd="0" destOrd="0" presId="urn:microsoft.com/office/officeart/2008/layout/HalfCircleOrganizationChart"/>
    <dgm:cxn modelId="{0465EA42-DF47-47D9-B3F7-33261BAC1235}" type="presParOf" srcId="{E6D986D8-E7EA-4D0A-B4CB-5CB551E1EED1}" destId="{9AFA2244-8BE7-4CFF-998A-946C4FB7FE41}" srcOrd="0" destOrd="0" presId="urn:microsoft.com/office/officeart/2008/layout/HalfCircleOrganizationChart"/>
    <dgm:cxn modelId="{55A4736A-F88D-434E-B6E2-6A4C5B58A7D3}" type="presParOf" srcId="{9AFA2244-8BE7-4CFF-998A-946C4FB7FE41}" destId="{EC69ED03-63B5-49B9-B304-1ABDED2578FE}" srcOrd="0" destOrd="0" presId="urn:microsoft.com/office/officeart/2008/layout/HalfCircleOrganizationChart"/>
    <dgm:cxn modelId="{A0DA2939-FB32-476E-9574-2AF3FC49961F}" type="presParOf" srcId="{EC69ED03-63B5-49B9-B304-1ABDED2578FE}" destId="{9C5A7398-C622-4381-856B-C396542D558A}" srcOrd="0" destOrd="0" presId="urn:microsoft.com/office/officeart/2008/layout/HalfCircleOrganizationChart"/>
    <dgm:cxn modelId="{143789A4-48AB-4C49-B4DF-94809B9D823D}" type="presParOf" srcId="{EC69ED03-63B5-49B9-B304-1ABDED2578FE}" destId="{C52CE703-AA80-428A-87EA-0B85E6772601}" srcOrd="1" destOrd="0" presId="urn:microsoft.com/office/officeart/2008/layout/HalfCircleOrganizationChart"/>
    <dgm:cxn modelId="{D35AC01B-DE65-41EB-A4D5-9E65FC61A8AE}" type="presParOf" srcId="{EC69ED03-63B5-49B9-B304-1ABDED2578FE}" destId="{F1711494-551D-4C45-89FF-0F4970F37217}" srcOrd="2" destOrd="0" presId="urn:microsoft.com/office/officeart/2008/layout/HalfCircleOrganizationChart"/>
    <dgm:cxn modelId="{E1529F18-E585-4143-97EF-BCD6A4BFA819}" type="presParOf" srcId="{EC69ED03-63B5-49B9-B304-1ABDED2578FE}" destId="{54371303-BA4E-4124-B40F-916DF8C6570F}" srcOrd="3" destOrd="0" presId="urn:microsoft.com/office/officeart/2008/layout/HalfCircleOrganizationChart"/>
    <dgm:cxn modelId="{ABB2984B-48B3-4FD6-87E8-90D7AF13A696}" type="presParOf" srcId="{9AFA2244-8BE7-4CFF-998A-946C4FB7FE41}" destId="{3D9AAC00-DD3A-4E71-989A-CA7D73CD6160}" srcOrd="1" destOrd="0" presId="urn:microsoft.com/office/officeart/2008/layout/HalfCircleOrganizationChart"/>
    <dgm:cxn modelId="{43044034-0A68-42E6-A5C5-0C46994403B1}" type="presParOf" srcId="{3D9AAC00-DD3A-4E71-989A-CA7D73CD6160}" destId="{74A3156C-F145-4BE2-9336-F78632A4722E}" srcOrd="0" destOrd="0" presId="urn:microsoft.com/office/officeart/2008/layout/HalfCircleOrganizationChart"/>
    <dgm:cxn modelId="{70981299-5984-4A23-AE96-07B356903D98}" type="presParOf" srcId="{3D9AAC00-DD3A-4E71-989A-CA7D73CD6160}" destId="{1EF885DE-13F9-49F6-8392-809FF1EBE029}" srcOrd="1" destOrd="0" presId="urn:microsoft.com/office/officeart/2008/layout/HalfCircleOrganizationChart"/>
    <dgm:cxn modelId="{720FCDB1-A979-4F90-BE97-B22E92F356DA}" type="presParOf" srcId="{1EF885DE-13F9-49F6-8392-809FF1EBE029}" destId="{394039CB-B20F-48B8-BA8D-E0B864124562}" srcOrd="0" destOrd="0" presId="urn:microsoft.com/office/officeart/2008/layout/HalfCircleOrganizationChart"/>
    <dgm:cxn modelId="{3088636A-FF16-4DF6-9F99-65428FD9B261}" type="presParOf" srcId="{394039CB-B20F-48B8-BA8D-E0B864124562}" destId="{DD470FA9-5CFA-4B19-BDE1-CF67AD6086CF}" srcOrd="0" destOrd="0" presId="urn:microsoft.com/office/officeart/2008/layout/HalfCircleOrganizationChart"/>
    <dgm:cxn modelId="{7BC26B3E-9DA1-45DD-B721-F94E7C14EB36}" type="presParOf" srcId="{394039CB-B20F-48B8-BA8D-E0B864124562}" destId="{B2DC1C07-7DB2-47ED-BE11-C515E0C21BFE}" srcOrd="1" destOrd="0" presId="urn:microsoft.com/office/officeart/2008/layout/HalfCircleOrganizationChart"/>
    <dgm:cxn modelId="{FD00E944-6290-42AF-8B09-0225B3C21196}" type="presParOf" srcId="{394039CB-B20F-48B8-BA8D-E0B864124562}" destId="{C2C4A650-E7B5-4B61-BD8E-DA2D3B830804}" srcOrd="2" destOrd="0" presId="urn:microsoft.com/office/officeart/2008/layout/HalfCircleOrganizationChart"/>
    <dgm:cxn modelId="{45F8C6ED-2983-4DE3-9586-1B9B2A286875}" type="presParOf" srcId="{394039CB-B20F-48B8-BA8D-E0B864124562}" destId="{7EBD255F-84B6-42B6-A0A4-7FF4A5CDA644}" srcOrd="3" destOrd="0" presId="urn:microsoft.com/office/officeart/2008/layout/HalfCircleOrganizationChart"/>
    <dgm:cxn modelId="{B49010FA-2F56-437B-BA2B-49D9F708DD3D}" type="presParOf" srcId="{1EF885DE-13F9-49F6-8392-809FF1EBE029}" destId="{59F67EF1-23EF-471D-A1EC-C4186CDE4422}" srcOrd="1" destOrd="0" presId="urn:microsoft.com/office/officeart/2008/layout/HalfCircleOrganizationChart"/>
    <dgm:cxn modelId="{AC0930FB-DB26-42B4-81E9-37F4C51C6733}" type="presParOf" srcId="{1EF885DE-13F9-49F6-8392-809FF1EBE029}" destId="{8DB2B6B0-2E2E-4BB3-A907-D00603EDD157}" srcOrd="2" destOrd="0" presId="urn:microsoft.com/office/officeart/2008/layout/HalfCircleOrganizationChart"/>
    <dgm:cxn modelId="{BA40A35E-BDAB-4B7F-9621-F11E0176DEEC}" type="presParOf" srcId="{3D9AAC00-DD3A-4E71-989A-CA7D73CD6160}" destId="{C303A25D-13D3-4825-B54D-DE6EE5944CFC}" srcOrd="2" destOrd="0" presId="urn:microsoft.com/office/officeart/2008/layout/HalfCircleOrganizationChart"/>
    <dgm:cxn modelId="{09CED2FD-7650-40E6-8F96-4E28CB43474F}" type="presParOf" srcId="{3D9AAC00-DD3A-4E71-989A-CA7D73CD6160}" destId="{1983DF1B-B940-4302-8ECC-8A41F7BDCC30}" srcOrd="3" destOrd="0" presId="urn:microsoft.com/office/officeart/2008/layout/HalfCircleOrganizationChart"/>
    <dgm:cxn modelId="{1996922E-28E2-47F8-94CA-E536CCDC57EE}" type="presParOf" srcId="{1983DF1B-B940-4302-8ECC-8A41F7BDCC30}" destId="{67F7C3CF-BBBD-43BE-84D9-6FC4404F0B9A}" srcOrd="0" destOrd="0" presId="urn:microsoft.com/office/officeart/2008/layout/HalfCircleOrganizationChart"/>
    <dgm:cxn modelId="{3D878013-D007-4933-B37F-D68AD6295147}" type="presParOf" srcId="{67F7C3CF-BBBD-43BE-84D9-6FC4404F0B9A}" destId="{28732D2A-A26F-4470-A745-E04500DC5C99}" srcOrd="0" destOrd="0" presId="urn:microsoft.com/office/officeart/2008/layout/HalfCircleOrganizationChart"/>
    <dgm:cxn modelId="{A62850B9-02BF-4033-8CA6-5BD2C4F07B60}" type="presParOf" srcId="{67F7C3CF-BBBD-43BE-84D9-6FC4404F0B9A}" destId="{30552175-D9E8-43DD-BE4A-7C8773579CD9}" srcOrd="1" destOrd="0" presId="urn:microsoft.com/office/officeart/2008/layout/HalfCircleOrganizationChart"/>
    <dgm:cxn modelId="{62105059-D4BD-4522-9ACC-8B5A9925EF9C}" type="presParOf" srcId="{67F7C3CF-BBBD-43BE-84D9-6FC4404F0B9A}" destId="{B1EE68EF-104B-489E-81FB-0E771062D400}" srcOrd="2" destOrd="0" presId="urn:microsoft.com/office/officeart/2008/layout/HalfCircleOrganizationChart"/>
    <dgm:cxn modelId="{616BA996-86C8-463F-A14B-F62CAFAB1A94}" type="presParOf" srcId="{67F7C3CF-BBBD-43BE-84D9-6FC4404F0B9A}" destId="{ADE697F3-1816-474E-9D4D-00C70D0EC2FC}" srcOrd="3" destOrd="0" presId="urn:microsoft.com/office/officeart/2008/layout/HalfCircleOrganizationChart"/>
    <dgm:cxn modelId="{E7BF6CBD-138F-422A-B1AA-C2760EB01501}" type="presParOf" srcId="{1983DF1B-B940-4302-8ECC-8A41F7BDCC30}" destId="{52EAA960-92BE-4B71-9188-139E6600750B}" srcOrd="1" destOrd="0" presId="urn:microsoft.com/office/officeart/2008/layout/HalfCircleOrganizationChart"/>
    <dgm:cxn modelId="{B8D65152-4780-439E-B12E-56FC5986A88C}" type="presParOf" srcId="{1983DF1B-B940-4302-8ECC-8A41F7BDCC30}" destId="{EC29BBEA-B5E3-4899-8443-7ED52D09F0D5}" srcOrd="2" destOrd="0" presId="urn:microsoft.com/office/officeart/2008/layout/HalfCircleOrganizationChart"/>
    <dgm:cxn modelId="{18830E17-BEA0-463B-92BA-F76176F33AAD}" type="presParOf" srcId="{3D9AAC00-DD3A-4E71-989A-CA7D73CD6160}" destId="{F3C62110-133D-4B49-AE0F-AA4F67279703}" srcOrd="4" destOrd="0" presId="urn:microsoft.com/office/officeart/2008/layout/HalfCircleOrganizationChart"/>
    <dgm:cxn modelId="{746508D4-12EF-407F-BCB1-BFF4043430F4}" type="presParOf" srcId="{3D9AAC00-DD3A-4E71-989A-CA7D73CD6160}" destId="{5327F868-5EA1-4792-90B0-41956DAE4637}" srcOrd="5" destOrd="0" presId="urn:microsoft.com/office/officeart/2008/layout/HalfCircleOrganizationChart"/>
    <dgm:cxn modelId="{5FD95E60-300A-47FE-96AE-1BA44F8ED091}" type="presParOf" srcId="{5327F868-5EA1-4792-90B0-41956DAE4637}" destId="{C4952B5B-5E8A-41DC-B5E7-E6735425FF74}" srcOrd="0" destOrd="0" presId="urn:microsoft.com/office/officeart/2008/layout/HalfCircleOrganizationChart"/>
    <dgm:cxn modelId="{BC6D2F38-1600-4FEC-9A29-C05D2F67754D}" type="presParOf" srcId="{C4952B5B-5E8A-41DC-B5E7-E6735425FF74}" destId="{D83E642A-C26C-47AE-8397-FB7E5ABBFEA1}" srcOrd="0" destOrd="0" presId="urn:microsoft.com/office/officeart/2008/layout/HalfCircleOrganizationChart"/>
    <dgm:cxn modelId="{F1B5FAFE-C3B8-49D0-862B-C62D93C5419F}" type="presParOf" srcId="{C4952B5B-5E8A-41DC-B5E7-E6735425FF74}" destId="{DFC23B60-8F1F-4914-A9CD-02C2630D82C9}" srcOrd="1" destOrd="0" presId="urn:microsoft.com/office/officeart/2008/layout/HalfCircleOrganizationChart"/>
    <dgm:cxn modelId="{2CB14330-43CC-4993-9498-0B59AD5FAD1B}" type="presParOf" srcId="{C4952B5B-5E8A-41DC-B5E7-E6735425FF74}" destId="{00F6ACDF-2996-4ABD-BBCA-BC2C122F7735}" srcOrd="2" destOrd="0" presId="urn:microsoft.com/office/officeart/2008/layout/HalfCircleOrganizationChart"/>
    <dgm:cxn modelId="{DB436395-0E5B-4F63-8A47-C00AD43436C9}" type="presParOf" srcId="{C4952B5B-5E8A-41DC-B5E7-E6735425FF74}" destId="{BA31D978-A01E-40D4-8746-0BEBA9455995}" srcOrd="3" destOrd="0" presId="urn:microsoft.com/office/officeart/2008/layout/HalfCircleOrganizationChart"/>
    <dgm:cxn modelId="{155892FD-79C3-43AB-8D36-DF127A8B740E}" type="presParOf" srcId="{5327F868-5EA1-4792-90B0-41956DAE4637}" destId="{AF00F4C2-4FBA-4684-8699-D35538B87AC2}" srcOrd="1" destOrd="0" presId="urn:microsoft.com/office/officeart/2008/layout/HalfCircleOrganizationChart"/>
    <dgm:cxn modelId="{3CEA851D-7AE9-4EC4-9117-3B31706C6A2D}" type="presParOf" srcId="{5327F868-5EA1-4792-90B0-41956DAE4637}" destId="{388F3433-899E-4B88-8CFD-1A80194F5B5F}" srcOrd="2" destOrd="0" presId="urn:microsoft.com/office/officeart/2008/layout/HalfCircleOrganizationChart"/>
    <dgm:cxn modelId="{DD22814F-D184-4828-A93E-FC4E08BE1311}" type="presParOf" srcId="{9AFA2244-8BE7-4CFF-998A-946C4FB7FE41}" destId="{F6506B5A-E700-45A3-A8A5-3E910B208C70}" srcOrd="2" destOrd="0" presId="urn:microsoft.com/office/officeart/2008/layout/HalfCircleOrganizationChart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9B9EBED-6C1D-416F-8C08-836915F93F8D}" type="doc">
      <dgm:prSet loTypeId="urn:microsoft.com/office/officeart/2005/8/layout/radial3" loCatId="cycle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es-ES"/>
        </a:p>
      </dgm:t>
    </dgm:pt>
    <dgm:pt modelId="{06AB2D53-74F6-4587-9DB5-2A868DE837A0}">
      <dgm:prSet phldrT="[Texto]"/>
      <dgm:spPr>
        <a:gradFill rotWithShape="0">
          <a:gsLst>
            <a:gs pos="0">
              <a:schemeClr val="bg2">
                <a:tint val="80000"/>
                <a:satMod val="400000"/>
              </a:schemeClr>
            </a:gs>
            <a:gs pos="25000">
              <a:schemeClr val="bg2">
                <a:tint val="83000"/>
                <a:satMod val="320000"/>
              </a:schemeClr>
            </a:gs>
            <a:gs pos="100000">
              <a:schemeClr val="bg2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</dgm:spPr>
      <dgm:t>
        <a:bodyPr/>
        <a:lstStyle/>
        <a:p>
          <a:r>
            <a:rPr lang="es-ES" dirty="0" smtClean="0"/>
            <a:t>Reino</a:t>
          </a:r>
          <a:endParaRPr lang="es-ES" dirty="0"/>
        </a:p>
      </dgm:t>
    </dgm:pt>
    <dgm:pt modelId="{BD3755E5-F61D-4E2C-8022-E7A70B6D63AA}" type="parTrans" cxnId="{12F1D530-A71A-4DFA-98B4-806C3A32D255}">
      <dgm:prSet/>
      <dgm:spPr/>
      <dgm:t>
        <a:bodyPr/>
        <a:lstStyle/>
        <a:p>
          <a:endParaRPr lang="es-ES"/>
        </a:p>
      </dgm:t>
    </dgm:pt>
    <dgm:pt modelId="{E95D0DE6-41CB-4FA7-882F-4C1280815946}" type="sibTrans" cxnId="{12F1D530-A71A-4DFA-98B4-806C3A32D255}">
      <dgm:prSet/>
      <dgm:spPr/>
      <dgm:t>
        <a:bodyPr/>
        <a:lstStyle/>
        <a:p>
          <a:endParaRPr lang="es-ES"/>
        </a:p>
      </dgm:t>
    </dgm:pt>
    <dgm:pt modelId="{74E647F8-33D9-435A-9C9B-0B9393FD995F}">
      <dgm:prSet phldrT="[Texto]" custT="1"/>
      <dgm:spPr/>
      <dgm:t>
        <a:bodyPr/>
        <a:lstStyle/>
        <a:p>
          <a:r>
            <a:rPr lang="es-ES" sz="2000" dirty="0" smtClean="0"/>
            <a:t>LAICOS</a:t>
          </a:r>
          <a:endParaRPr lang="es-ES" sz="2000" dirty="0"/>
        </a:p>
      </dgm:t>
    </dgm:pt>
    <dgm:pt modelId="{DAD6F8AF-ADA2-46CA-8361-52EC2764C2AB}" type="parTrans" cxnId="{FF77ED05-A17D-43E8-9041-1ED01BFD562A}">
      <dgm:prSet/>
      <dgm:spPr/>
      <dgm:t>
        <a:bodyPr/>
        <a:lstStyle/>
        <a:p>
          <a:endParaRPr lang="es-ES"/>
        </a:p>
      </dgm:t>
    </dgm:pt>
    <dgm:pt modelId="{AD03F6A5-1F63-4DB7-BEC2-B2E709DD93F6}" type="sibTrans" cxnId="{FF77ED05-A17D-43E8-9041-1ED01BFD562A}">
      <dgm:prSet/>
      <dgm:spPr/>
      <dgm:t>
        <a:bodyPr/>
        <a:lstStyle/>
        <a:p>
          <a:endParaRPr lang="es-ES"/>
        </a:p>
      </dgm:t>
    </dgm:pt>
    <dgm:pt modelId="{A6ADF942-4A51-4481-8163-0EE763CE7912}">
      <dgm:prSet phldrT="[Texto]" custT="1"/>
      <dgm:spPr>
        <a:solidFill>
          <a:srgbClr val="FFFF00">
            <a:alpha val="50000"/>
          </a:srgbClr>
        </a:solidFill>
      </dgm:spPr>
      <dgm:t>
        <a:bodyPr/>
        <a:lstStyle/>
        <a:p>
          <a:r>
            <a:rPr lang="es-ES" sz="1000" dirty="0" smtClean="0"/>
            <a:t>CONSAGRADOS</a:t>
          </a:r>
          <a:endParaRPr lang="es-ES" sz="1000" dirty="0"/>
        </a:p>
      </dgm:t>
    </dgm:pt>
    <dgm:pt modelId="{42F9B806-86EC-46B7-A15A-0D92755A8995}" type="parTrans" cxnId="{E20F03FF-3471-4CD2-B777-9A63F47157B7}">
      <dgm:prSet/>
      <dgm:spPr/>
      <dgm:t>
        <a:bodyPr/>
        <a:lstStyle/>
        <a:p>
          <a:endParaRPr lang="es-ES"/>
        </a:p>
      </dgm:t>
    </dgm:pt>
    <dgm:pt modelId="{67F7B612-57B5-49AC-9B94-C0850FE1748C}" type="sibTrans" cxnId="{E20F03FF-3471-4CD2-B777-9A63F47157B7}">
      <dgm:prSet/>
      <dgm:spPr/>
      <dgm:t>
        <a:bodyPr/>
        <a:lstStyle/>
        <a:p>
          <a:endParaRPr lang="es-ES"/>
        </a:p>
      </dgm:t>
    </dgm:pt>
    <dgm:pt modelId="{957BFED1-4FD8-4EA2-9AFF-0CBFA2A6C514}">
      <dgm:prSet phldrT="[Texto]" custT="1"/>
      <dgm:spPr>
        <a:solidFill>
          <a:schemeClr val="tx1">
            <a:alpha val="50000"/>
          </a:schemeClr>
        </a:solidFill>
      </dgm:spPr>
      <dgm:t>
        <a:bodyPr/>
        <a:lstStyle/>
        <a:p>
          <a:r>
            <a:rPr lang="es-ES" sz="2400" dirty="0" smtClean="0"/>
            <a:t>JESÚS</a:t>
          </a:r>
          <a:endParaRPr lang="es-ES" sz="2400" dirty="0"/>
        </a:p>
      </dgm:t>
    </dgm:pt>
    <dgm:pt modelId="{D203E85D-6B33-4391-9A90-8595AD12F523}" type="parTrans" cxnId="{01BFEF7B-EF46-4459-B14A-01206811951F}">
      <dgm:prSet/>
      <dgm:spPr/>
      <dgm:t>
        <a:bodyPr/>
        <a:lstStyle/>
        <a:p>
          <a:endParaRPr lang="es-ES"/>
        </a:p>
      </dgm:t>
    </dgm:pt>
    <dgm:pt modelId="{A502D9E8-60A2-47CC-BAB5-8D75BA25ED8F}" type="sibTrans" cxnId="{01BFEF7B-EF46-4459-B14A-01206811951F}">
      <dgm:prSet/>
      <dgm:spPr/>
      <dgm:t>
        <a:bodyPr/>
        <a:lstStyle/>
        <a:p>
          <a:endParaRPr lang="es-ES"/>
        </a:p>
      </dgm:t>
    </dgm:pt>
    <dgm:pt modelId="{A9815D9E-5F87-4E53-B0DA-B69F67F32CA7}">
      <dgm:prSet phldrT="[Texto]" custT="1"/>
      <dgm:spPr>
        <a:solidFill>
          <a:srgbClr val="FF0000">
            <a:alpha val="50000"/>
          </a:srgbClr>
        </a:solidFill>
      </dgm:spPr>
      <dgm:t>
        <a:bodyPr/>
        <a:lstStyle/>
        <a:p>
          <a:r>
            <a:rPr lang="es-ES" sz="2000" dirty="0" smtClean="0"/>
            <a:t>POBRES</a:t>
          </a:r>
          <a:endParaRPr lang="es-ES" sz="2000" dirty="0"/>
        </a:p>
      </dgm:t>
    </dgm:pt>
    <dgm:pt modelId="{B1D5DA51-3C7A-4751-A667-EA35AA9DA3B1}" type="parTrans" cxnId="{E12C553F-02B0-4134-9348-7312C784B99E}">
      <dgm:prSet/>
      <dgm:spPr/>
      <dgm:t>
        <a:bodyPr/>
        <a:lstStyle/>
        <a:p>
          <a:endParaRPr lang="es-ES"/>
        </a:p>
      </dgm:t>
    </dgm:pt>
    <dgm:pt modelId="{8F99A65E-402F-449B-B915-2B8EA3EDDF07}" type="sibTrans" cxnId="{E12C553F-02B0-4134-9348-7312C784B99E}">
      <dgm:prSet/>
      <dgm:spPr/>
      <dgm:t>
        <a:bodyPr/>
        <a:lstStyle/>
        <a:p>
          <a:endParaRPr lang="es-ES"/>
        </a:p>
      </dgm:t>
    </dgm:pt>
    <dgm:pt modelId="{C4FDD938-F6F7-4653-BAD5-E9A0745C846D}">
      <dgm:prSet/>
      <dgm:spPr/>
      <dgm:t>
        <a:bodyPr/>
        <a:lstStyle/>
        <a:p>
          <a:endParaRPr lang="es-ES"/>
        </a:p>
      </dgm:t>
    </dgm:pt>
    <dgm:pt modelId="{6E4C3724-349B-44C1-BEE2-53B457846E40}" type="parTrans" cxnId="{D2A33E0C-A559-47D3-B2A9-4E6893A83F07}">
      <dgm:prSet/>
      <dgm:spPr/>
      <dgm:t>
        <a:bodyPr/>
        <a:lstStyle/>
        <a:p>
          <a:endParaRPr lang="es-ES"/>
        </a:p>
      </dgm:t>
    </dgm:pt>
    <dgm:pt modelId="{A2941BA6-E8A8-4D65-A687-6BAC1ADF957C}" type="sibTrans" cxnId="{D2A33E0C-A559-47D3-B2A9-4E6893A83F07}">
      <dgm:prSet/>
      <dgm:spPr/>
      <dgm:t>
        <a:bodyPr/>
        <a:lstStyle/>
        <a:p>
          <a:endParaRPr lang="es-ES"/>
        </a:p>
      </dgm:t>
    </dgm:pt>
    <dgm:pt modelId="{024CEE22-BA82-4B09-A6BD-0686E2AD9727}">
      <dgm:prSet/>
      <dgm:spPr/>
      <dgm:t>
        <a:bodyPr/>
        <a:lstStyle/>
        <a:p>
          <a:endParaRPr lang="es-ES"/>
        </a:p>
      </dgm:t>
    </dgm:pt>
    <dgm:pt modelId="{8EC46C21-D776-485B-A006-3660BFF0EF8D}" type="parTrans" cxnId="{259EE2AC-F6DC-42AE-8D04-4A2118459522}">
      <dgm:prSet/>
      <dgm:spPr/>
      <dgm:t>
        <a:bodyPr/>
        <a:lstStyle/>
        <a:p>
          <a:endParaRPr lang="es-ES"/>
        </a:p>
      </dgm:t>
    </dgm:pt>
    <dgm:pt modelId="{BFEF3519-2240-4994-A193-951EC5FD37F9}" type="sibTrans" cxnId="{259EE2AC-F6DC-42AE-8D04-4A2118459522}">
      <dgm:prSet/>
      <dgm:spPr/>
      <dgm:t>
        <a:bodyPr/>
        <a:lstStyle/>
        <a:p>
          <a:endParaRPr lang="es-ES"/>
        </a:p>
      </dgm:t>
    </dgm:pt>
    <dgm:pt modelId="{5C47A7CE-6A74-444E-BDE9-41280C6E7111}">
      <dgm:prSet/>
      <dgm:spPr/>
      <dgm:t>
        <a:bodyPr/>
        <a:lstStyle/>
        <a:p>
          <a:endParaRPr lang="es-ES"/>
        </a:p>
      </dgm:t>
    </dgm:pt>
    <dgm:pt modelId="{ACD114FD-BFAF-4754-9BCF-68F7EDC341F6}" type="parTrans" cxnId="{C60BD809-0728-4BF9-AC55-B1030815BF80}">
      <dgm:prSet/>
      <dgm:spPr/>
      <dgm:t>
        <a:bodyPr/>
        <a:lstStyle/>
        <a:p>
          <a:endParaRPr lang="es-ES"/>
        </a:p>
      </dgm:t>
    </dgm:pt>
    <dgm:pt modelId="{8BA00CB5-B50B-492E-9A39-700B8DA46064}" type="sibTrans" cxnId="{C60BD809-0728-4BF9-AC55-B1030815BF80}">
      <dgm:prSet/>
      <dgm:spPr/>
      <dgm:t>
        <a:bodyPr/>
        <a:lstStyle/>
        <a:p>
          <a:endParaRPr lang="es-ES"/>
        </a:p>
      </dgm:t>
    </dgm:pt>
    <dgm:pt modelId="{A8B59EA3-0148-41AF-8950-3F979C6574F8}">
      <dgm:prSet/>
      <dgm:spPr/>
      <dgm:t>
        <a:bodyPr/>
        <a:lstStyle/>
        <a:p>
          <a:endParaRPr lang="es-ES"/>
        </a:p>
      </dgm:t>
    </dgm:pt>
    <dgm:pt modelId="{DBDA2F87-B040-4223-B63D-2B5B6F7B41D8}" type="parTrans" cxnId="{9C3074E3-3E25-4C0D-95F0-77926F731E53}">
      <dgm:prSet/>
      <dgm:spPr/>
      <dgm:t>
        <a:bodyPr/>
        <a:lstStyle/>
        <a:p>
          <a:endParaRPr lang="es-ES"/>
        </a:p>
      </dgm:t>
    </dgm:pt>
    <dgm:pt modelId="{FC196BD0-9F27-4176-833F-9D6ED8945ED4}" type="sibTrans" cxnId="{9C3074E3-3E25-4C0D-95F0-77926F731E53}">
      <dgm:prSet/>
      <dgm:spPr/>
      <dgm:t>
        <a:bodyPr/>
        <a:lstStyle/>
        <a:p>
          <a:endParaRPr lang="es-ES"/>
        </a:p>
      </dgm:t>
    </dgm:pt>
    <dgm:pt modelId="{A4C03C90-CAC1-435E-AC3F-05B99CC395C2}" type="pres">
      <dgm:prSet presAssocID="{39B9EBED-6C1D-416F-8C08-836915F93F8D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551BD279-F002-4A22-B0EB-7F4BC87C7A4C}" type="pres">
      <dgm:prSet presAssocID="{39B9EBED-6C1D-416F-8C08-836915F93F8D}" presName="radial" presStyleCnt="0">
        <dgm:presLayoutVars>
          <dgm:animLvl val="ctr"/>
        </dgm:presLayoutVars>
      </dgm:prSet>
      <dgm:spPr/>
      <dgm:t>
        <a:bodyPr/>
        <a:lstStyle/>
        <a:p>
          <a:endParaRPr lang="es-ES"/>
        </a:p>
      </dgm:t>
    </dgm:pt>
    <dgm:pt modelId="{55CC9141-3EED-44C6-A37D-C0D7E1FAA11E}" type="pres">
      <dgm:prSet presAssocID="{06AB2D53-74F6-4587-9DB5-2A868DE837A0}" presName="centerShape" presStyleLbl="vennNode1" presStyleIdx="0" presStyleCnt="5" custScaleX="96983" custScaleY="98735" custLinFactNeighborX="987"/>
      <dgm:spPr/>
      <dgm:t>
        <a:bodyPr/>
        <a:lstStyle/>
        <a:p>
          <a:endParaRPr lang="es-ES"/>
        </a:p>
      </dgm:t>
    </dgm:pt>
    <dgm:pt modelId="{6C9F96BF-D7EF-46E1-A961-2D2CE9E7F2AF}" type="pres">
      <dgm:prSet presAssocID="{74E647F8-33D9-435A-9C9B-0B9393FD995F}" presName="node" presStyleLbl="vennNode1" presStyleIdx="1" presStyleCnt="5" custScaleX="138059" custScaleY="131611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A82DF140-2335-4CA6-9F6C-7ABD1E673C1A}" type="pres">
      <dgm:prSet presAssocID="{A6ADF942-4A51-4481-8163-0EE763CE7912}" presName="node" presStyleLbl="vennNode1" presStyleIdx="2" presStyleCnt="5" custScaleX="132527" custScaleY="127457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0A25321-1BAE-4236-85D5-F8880869F59E}" type="pres">
      <dgm:prSet presAssocID="{957BFED1-4FD8-4EA2-9AFF-0CBFA2A6C514}" presName="node" presStyleLbl="vennNode1" presStyleIdx="3" presStyleCnt="5" custScaleX="119530" custScaleY="11976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CA8B716F-C4BD-43A2-BE0D-5665EE2B97E2}" type="pres">
      <dgm:prSet presAssocID="{A9815D9E-5F87-4E53-B0DA-B69F67F32CA7}" presName="node" presStyleLbl="vennNode1" presStyleIdx="4" presStyleCnt="5" custScaleX="129473" custScaleY="12335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B068DF43-3E65-46F5-8C08-6C78F3BDA3F9}" type="presOf" srcId="{39B9EBED-6C1D-416F-8C08-836915F93F8D}" destId="{A4C03C90-CAC1-435E-AC3F-05B99CC395C2}" srcOrd="0" destOrd="0" presId="urn:microsoft.com/office/officeart/2005/8/layout/radial3"/>
    <dgm:cxn modelId="{E20F03FF-3471-4CD2-B777-9A63F47157B7}" srcId="{06AB2D53-74F6-4587-9DB5-2A868DE837A0}" destId="{A6ADF942-4A51-4481-8163-0EE763CE7912}" srcOrd="1" destOrd="0" parTransId="{42F9B806-86EC-46B7-A15A-0D92755A8995}" sibTransId="{67F7B612-57B5-49AC-9B94-C0850FE1748C}"/>
    <dgm:cxn modelId="{12F1D530-A71A-4DFA-98B4-806C3A32D255}" srcId="{39B9EBED-6C1D-416F-8C08-836915F93F8D}" destId="{06AB2D53-74F6-4587-9DB5-2A868DE837A0}" srcOrd="0" destOrd="0" parTransId="{BD3755E5-F61D-4E2C-8022-E7A70B6D63AA}" sibTransId="{E95D0DE6-41CB-4FA7-882F-4C1280815946}"/>
    <dgm:cxn modelId="{9CE9DBFB-E32B-477D-9D4E-ECAD6791F8E8}" type="presOf" srcId="{74E647F8-33D9-435A-9C9B-0B9393FD995F}" destId="{6C9F96BF-D7EF-46E1-A961-2D2CE9E7F2AF}" srcOrd="0" destOrd="0" presId="urn:microsoft.com/office/officeart/2005/8/layout/radial3"/>
    <dgm:cxn modelId="{259EE2AC-F6DC-42AE-8D04-4A2118459522}" srcId="{39B9EBED-6C1D-416F-8C08-836915F93F8D}" destId="{024CEE22-BA82-4B09-A6BD-0686E2AD9727}" srcOrd="2" destOrd="0" parTransId="{8EC46C21-D776-485B-A006-3660BFF0EF8D}" sibTransId="{BFEF3519-2240-4994-A193-951EC5FD37F9}"/>
    <dgm:cxn modelId="{26765A1A-AF49-4968-9263-2F886855F8C2}" type="presOf" srcId="{957BFED1-4FD8-4EA2-9AFF-0CBFA2A6C514}" destId="{B0A25321-1BAE-4236-85D5-F8880869F59E}" srcOrd="0" destOrd="0" presId="urn:microsoft.com/office/officeart/2005/8/layout/radial3"/>
    <dgm:cxn modelId="{9C3074E3-3E25-4C0D-95F0-77926F731E53}" srcId="{39B9EBED-6C1D-416F-8C08-836915F93F8D}" destId="{A8B59EA3-0148-41AF-8950-3F979C6574F8}" srcOrd="4" destOrd="0" parTransId="{DBDA2F87-B040-4223-B63D-2B5B6F7B41D8}" sibTransId="{FC196BD0-9F27-4176-833F-9D6ED8945ED4}"/>
    <dgm:cxn modelId="{01BFEF7B-EF46-4459-B14A-01206811951F}" srcId="{06AB2D53-74F6-4587-9DB5-2A868DE837A0}" destId="{957BFED1-4FD8-4EA2-9AFF-0CBFA2A6C514}" srcOrd="2" destOrd="0" parTransId="{D203E85D-6B33-4391-9A90-8595AD12F523}" sibTransId="{A502D9E8-60A2-47CC-BAB5-8D75BA25ED8F}"/>
    <dgm:cxn modelId="{C60BD809-0728-4BF9-AC55-B1030815BF80}" srcId="{39B9EBED-6C1D-416F-8C08-836915F93F8D}" destId="{5C47A7CE-6A74-444E-BDE9-41280C6E7111}" srcOrd="3" destOrd="0" parTransId="{ACD114FD-BFAF-4754-9BCF-68F7EDC341F6}" sibTransId="{8BA00CB5-B50B-492E-9A39-700B8DA46064}"/>
    <dgm:cxn modelId="{D2A33E0C-A559-47D3-B2A9-4E6893A83F07}" srcId="{39B9EBED-6C1D-416F-8C08-836915F93F8D}" destId="{C4FDD938-F6F7-4653-BAD5-E9A0745C846D}" srcOrd="1" destOrd="0" parTransId="{6E4C3724-349B-44C1-BEE2-53B457846E40}" sibTransId="{A2941BA6-E8A8-4D65-A687-6BAC1ADF957C}"/>
    <dgm:cxn modelId="{73479407-36D0-4DD4-9A17-9BE41639EEA2}" type="presOf" srcId="{06AB2D53-74F6-4587-9DB5-2A868DE837A0}" destId="{55CC9141-3EED-44C6-A37D-C0D7E1FAA11E}" srcOrd="0" destOrd="0" presId="urn:microsoft.com/office/officeart/2005/8/layout/radial3"/>
    <dgm:cxn modelId="{8C6E8B29-89BF-4D3F-85B8-D8F84497C627}" type="presOf" srcId="{A6ADF942-4A51-4481-8163-0EE763CE7912}" destId="{A82DF140-2335-4CA6-9F6C-7ABD1E673C1A}" srcOrd="0" destOrd="0" presId="urn:microsoft.com/office/officeart/2005/8/layout/radial3"/>
    <dgm:cxn modelId="{38900DE6-3A85-4BEF-8E71-EE847C92D3AE}" type="presOf" srcId="{A9815D9E-5F87-4E53-B0DA-B69F67F32CA7}" destId="{CA8B716F-C4BD-43A2-BE0D-5665EE2B97E2}" srcOrd="0" destOrd="0" presId="urn:microsoft.com/office/officeart/2005/8/layout/radial3"/>
    <dgm:cxn modelId="{FF77ED05-A17D-43E8-9041-1ED01BFD562A}" srcId="{06AB2D53-74F6-4587-9DB5-2A868DE837A0}" destId="{74E647F8-33D9-435A-9C9B-0B9393FD995F}" srcOrd="0" destOrd="0" parTransId="{DAD6F8AF-ADA2-46CA-8361-52EC2764C2AB}" sibTransId="{AD03F6A5-1F63-4DB7-BEC2-B2E709DD93F6}"/>
    <dgm:cxn modelId="{E12C553F-02B0-4134-9348-7312C784B99E}" srcId="{06AB2D53-74F6-4587-9DB5-2A868DE837A0}" destId="{A9815D9E-5F87-4E53-B0DA-B69F67F32CA7}" srcOrd="3" destOrd="0" parTransId="{B1D5DA51-3C7A-4751-A667-EA35AA9DA3B1}" sibTransId="{8F99A65E-402F-449B-B915-2B8EA3EDDF07}"/>
    <dgm:cxn modelId="{D70CAD68-990E-4949-8592-52F2F5588A50}" type="presParOf" srcId="{A4C03C90-CAC1-435E-AC3F-05B99CC395C2}" destId="{551BD279-F002-4A22-B0EB-7F4BC87C7A4C}" srcOrd="0" destOrd="0" presId="urn:microsoft.com/office/officeart/2005/8/layout/radial3"/>
    <dgm:cxn modelId="{0CA9D771-1CCF-4457-8EE2-10160CB5069B}" type="presParOf" srcId="{551BD279-F002-4A22-B0EB-7F4BC87C7A4C}" destId="{55CC9141-3EED-44C6-A37D-C0D7E1FAA11E}" srcOrd="0" destOrd="0" presId="urn:microsoft.com/office/officeart/2005/8/layout/radial3"/>
    <dgm:cxn modelId="{4671A1C6-3F62-40F6-8236-DE0A1F889EA0}" type="presParOf" srcId="{551BD279-F002-4A22-B0EB-7F4BC87C7A4C}" destId="{6C9F96BF-D7EF-46E1-A961-2D2CE9E7F2AF}" srcOrd="1" destOrd="0" presId="urn:microsoft.com/office/officeart/2005/8/layout/radial3"/>
    <dgm:cxn modelId="{D2CE3FAE-93B5-4F5B-A50A-66F6AB6D32CD}" type="presParOf" srcId="{551BD279-F002-4A22-B0EB-7F4BC87C7A4C}" destId="{A82DF140-2335-4CA6-9F6C-7ABD1E673C1A}" srcOrd="2" destOrd="0" presId="urn:microsoft.com/office/officeart/2005/8/layout/radial3"/>
    <dgm:cxn modelId="{EFEDB26E-66F7-47B0-850D-9582BB24472C}" type="presParOf" srcId="{551BD279-F002-4A22-B0EB-7F4BC87C7A4C}" destId="{B0A25321-1BAE-4236-85D5-F8880869F59E}" srcOrd="3" destOrd="0" presId="urn:microsoft.com/office/officeart/2005/8/layout/radial3"/>
    <dgm:cxn modelId="{6DC02A0E-D763-49A2-9276-98273A31024B}" type="presParOf" srcId="{551BD279-F002-4A22-B0EB-7F4BC87C7A4C}" destId="{CA8B716F-C4BD-43A2-BE0D-5665EE2B97E2}" srcOrd="4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834BB1B-A427-4B93-B8A4-9F814F3EE294}" type="doc">
      <dgm:prSet loTypeId="urn:microsoft.com/office/officeart/2005/8/layout/pyramid1" loCatId="pyramid" qsTypeId="urn:microsoft.com/office/officeart/2005/8/quickstyle/3d2" qsCatId="3D" csTypeId="urn:microsoft.com/office/officeart/2005/8/colors/colorful1" csCatId="colorful" phldr="1"/>
      <dgm:spPr/>
    </dgm:pt>
    <dgm:pt modelId="{0DB12C5B-CCEF-4DAB-8027-5F40D4FA4640}">
      <dgm:prSet phldrT="[Texto]" phldr="1"/>
      <dgm:spPr/>
      <dgm:t>
        <a:bodyPr/>
        <a:lstStyle/>
        <a:p>
          <a:endParaRPr lang="es-ES" dirty="0"/>
        </a:p>
      </dgm:t>
    </dgm:pt>
    <dgm:pt modelId="{2909F064-46F9-4984-92D1-341E084C7E77}" type="parTrans" cxnId="{1552EB5E-2537-4696-BA9D-C80824CCCE49}">
      <dgm:prSet/>
      <dgm:spPr/>
      <dgm:t>
        <a:bodyPr/>
        <a:lstStyle/>
        <a:p>
          <a:endParaRPr lang="es-ES"/>
        </a:p>
      </dgm:t>
    </dgm:pt>
    <dgm:pt modelId="{EEEDFACF-55F9-4D5D-B0BD-29DADF23F0CC}" type="sibTrans" cxnId="{1552EB5E-2537-4696-BA9D-C80824CCCE49}">
      <dgm:prSet/>
      <dgm:spPr/>
      <dgm:t>
        <a:bodyPr/>
        <a:lstStyle/>
        <a:p>
          <a:endParaRPr lang="es-ES"/>
        </a:p>
      </dgm:t>
    </dgm:pt>
    <dgm:pt modelId="{30103C5C-9AAE-49DE-9782-97F14CC96A60}">
      <dgm:prSet phldrT="[Texto]"/>
      <dgm:spPr/>
      <dgm:t>
        <a:bodyPr/>
        <a:lstStyle/>
        <a:p>
          <a:endParaRPr lang="es-ES" dirty="0"/>
        </a:p>
      </dgm:t>
    </dgm:pt>
    <dgm:pt modelId="{23B6A077-88CF-4C94-BD1F-267B4A08A538}" type="sibTrans" cxnId="{D6D43344-4E22-4EAD-BDEC-7B445AA2F99A}">
      <dgm:prSet/>
      <dgm:spPr/>
      <dgm:t>
        <a:bodyPr/>
        <a:lstStyle/>
        <a:p>
          <a:endParaRPr lang="es-ES"/>
        </a:p>
      </dgm:t>
    </dgm:pt>
    <dgm:pt modelId="{3019DE55-7421-4FD0-83CF-E6A8C1A0EA5A}" type="parTrans" cxnId="{D6D43344-4E22-4EAD-BDEC-7B445AA2F99A}">
      <dgm:prSet/>
      <dgm:spPr/>
      <dgm:t>
        <a:bodyPr/>
        <a:lstStyle/>
        <a:p>
          <a:endParaRPr lang="es-ES"/>
        </a:p>
      </dgm:t>
    </dgm:pt>
    <dgm:pt modelId="{544DC504-94ED-4A85-9564-8CDAE00BB292}">
      <dgm:prSet phldrT="[Texto]"/>
      <dgm:spPr/>
      <dgm:t>
        <a:bodyPr/>
        <a:lstStyle/>
        <a:p>
          <a:endParaRPr lang="es-ES" dirty="0"/>
        </a:p>
      </dgm:t>
    </dgm:pt>
    <dgm:pt modelId="{54AA750F-74B4-47BD-9B41-023DDFBE15C7}" type="sibTrans" cxnId="{5D0B8AD9-E9E1-4606-AA8B-7DB895E3DC4C}">
      <dgm:prSet/>
      <dgm:spPr/>
      <dgm:t>
        <a:bodyPr/>
        <a:lstStyle/>
        <a:p>
          <a:endParaRPr lang="es-ES"/>
        </a:p>
      </dgm:t>
    </dgm:pt>
    <dgm:pt modelId="{6E021D6E-E328-4228-8A53-4DAB36D69AF0}" type="parTrans" cxnId="{5D0B8AD9-E9E1-4606-AA8B-7DB895E3DC4C}">
      <dgm:prSet/>
      <dgm:spPr/>
      <dgm:t>
        <a:bodyPr/>
        <a:lstStyle/>
        <a:p>
          <a:endParaRPr lang="es-ES"/>
        </a:p>
      </dgm:t>
    </dgm:pt>
    <dgm:pt modelId="{B55BEB6A-9FE0-4C06-B3DB-4F8533B86608}">
      <dgm:prSet phldrT="[Texto]"/>
      <dgm:spPr/>
      <dgm:t>
        <a:bodyPr/>
        <a:lstStyle/>
        <a:p>
          <a:endParaRPr lang="es-ES" dirty="0"/>
        </a:p>
      </dgm:t>
    </dgm:pt>
    <dgm:pt modelId="{B7625FA5-956A-4C9D-930D-E1D2F913FE83}" type="parTrans" cxnId="{CABC9A03-837D-42E4-B015-1C0CEC767F58}">
      <dgm:prSet/>
      <dgm:spPr/>
      <dgm:t>
        <a:bodyPr/>
        <a:lstStyle/>
        <a:p>
          <a:endParaRPr lang="es-ES"/>
        </a:p>
      </dgm:t>
    </dgm:pt>
    <dgm:pt modelId="{2EB32A94-4AE0-40AE-824E-6947819E4019}" type="sibTrans" cxnId="{CABC9A03-837D-42E4-B015-1C0CEC767F58}">
      <dgm:prSet/>
      <dgm:spPr/>
      <dgm:t>
        <a:bodyPr/>
        <a:lstStyle/>
        <a:p>
          <a:endParaRPr lang="es-ES"/>
        </a:p>
      </dgm:t>
    </dgm:pt>
    <dgm:pt modelId="{4D281E98-5658-486F-85FB-2790F35E482B}" type="pres">
      <dgm:prSet presAssocID="{1834BB1B-A427-4B93-B8A4-9F814F3EE294}" presName="Name0" presStyleCnt="0">
        <dgm:presLayoutVars>
          <dgm:dir/>
          <dgm:animLvl val="lvl"/>
          <dgm:resizeHandles val="exact"/>
        </dgm:presLayoutVars>
      </dgm:prSet>
      <dgm:spPr/>
    </dgm:pt>
    <dgm:pt modelId="{61AC2DCE-94CA-42A0-AC9C-A49ACDD10143}" type="pres">
      <dgm:prSet presAssocID="{0DB12C5B-CCEF-4DAB-8027-5F40D4FA4640}" presName="Name8" presStyleCnt="0"/>
      <dgm:spPr/>
    </dgm:pt>
    <dgm:pt modelId="{51D21F43-48DC-4744-B5BB-DBEBD6F3052A}" type="pres">
      <dgm:prSet presAssocID="{0DB12C5B-CCEF-4DAB-8027-5F40D4FA4640}" presName="level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9F18D53B-F2FE-4071-B097-A3A01E694F93}" type="pres">
      <dgm:prSet presAssocID="{0DB12C5B-CCEF-4DAB-8027-5F40D4FA4640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16CA21A0-C43D-4FB6-8404-556DFD30AB6C}" type="pres">
      <dgm:prSet presAssocID="{544DC504-94ED-4A85-9564-8CDAE00BB292}" presName="Name8" presStyleCnt="0"/>
      <dgm:spPr/>
    </dgm:pt>
    <dgm:pt modelId="{87552368-EF74-4638-A312-76DA9BAE2697}" type="pres">
      <dgm:prSet presAssocID="{544DC504-94ED-4A85-9564-8CDAE00BB292}" presName="level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C15CCF89-02BF-4089-8492-26ECE3956175}" type="pres">
      <dgm:prSet presAssocID="{544DC504-94ED-4A85-9564-8CDAE00BB292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94E563F4-D088-4DB6-8E56-ED8AA3D686BD}" type="pres">
      <dgm:prSet presAssocID="{B55BEB6A-9FE0-4C06-B3DB-4F8533B86608}" presName="Name8" presStyleCnt="0"/>
      <dgm:spPr/>
    </dgm:pt>
    <dgm:pt modelId="{82A3FD6A-396F-4B9A-96D7-3B52C3332FD3}" type="pres">
      <dgm:prSet presAssocID="{B55BEB6A-9FE0-4C06-B3DB-4F8533B86608}" presName="level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794522F1-AB9F-413A-91DB-D063A070C8EE}" type="pres">
      <dgm:prSet presAssocID="{B55BEB6A-9FE0-4C06-B3DB-4F8533B86608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E44ACAD-2C78-4E79-AA55-90EEE581ADFA}" type="pres">
      <dgm:prSet presAssocID="{30103C5C-9AAE-49DE-9782-97F14CC96A60}" presName="Name8" presStyleCnt="0"/>
      <dgm:spPr/>
    </dgm:pt>
    <dgm:pt modelId="{A0D5CFE2-BA2F-4044-9BB2-4F0CBB0DA797}" type="pres">
      <dgm:prSet presAssocID="{30103C5C-9AAE-49DE-9782-97F14CC96A60}" presName="level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4E22757-15E1-4E73-94E4-EFA1B1771414}" type="pres">
      <dgm:prSet presAssocID="{30103C5C-9AAE-49DE-9782-97F14CC96A60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FCF7B86C-03CF-4088-ADD0-1D04029E4381}" type="presOf" srcId="{544DC504-94ED-4A85-9564-8CDAE00BB292}" destId="{87552368-EF74-4638-A312-76DA9BAE2697}" srcOrd="0" destOrd="0" presId="urn:microsoft.com/office/officeart/2005/8/layout/pyramid1"/>
    <dgm:cxn modelId="{D6D43344-4E22-4EAD-BDEC-7B445AA2F99A}" srcId="{1834BB1B-A427-4B93-B8A4-9F814F3EE294}" destId="{30103C5C-9AAE-49DE-9782-97F14CC96A60}" srcOrd="3" destOrd="0" parTransId="{3019DE55-7421-4FD0-83CF-E6A8C1A0EA5A}" sibTransId="{23B6A077-88CF-4C94-BD1F-267B4A08A538}"/>
    <dgm:cxn modelId="{38548029-ACCD-4483-AA17-D6B035335FD4}" type="presOf" srcId="{0DB12C5B-CCEF-4DAB-8027-5F40D4FA4640}" destId="{51D21F43-48DC-4744-B5BB-DBEBD6F3052A}" srcOrd="0" destOrd="0" presId="urn:microsoft.com/office/officeart/2005/8/layout/pyramid1"/>
    <dgm:cxn modelId="{96F5BE74-017D-41FD-A8C7-E4339D803ABA}" type="presOf" srcId="{0DB12C5B-CCEF-4DAB-8027-5F40D4FA4640}" destId="{9F18D53B-F2FE-4071-B097-A3A01E694F93}" srcOrd="1" destOrd="0" presId="urn:microsoft.com/office/officeart/2005/8/layout/pyramid1"/>
    <dgm:cxn modelId="{35746F5D-34D4-4339-8391-28F7DB1A8505}" type="presOf" srcId="{B55BEB6A-9FE0-4C06-B3DB-4F8533B86608}" destId="{794522F1-AB9F-413A-91DB-D063A070C8EE}" srcOrd="1" destOrd="0" presId="urn:microsoft.com/office/officeart/2005/8/layout/pyramid1"/>
    <dgm:cxn modelId="{5D0B8AD9-E9E1-4606-AA8B-7DB895E3DC4C}" srcId="{1834BB1B-A427-4B93-B8A4-9F814F3EE294}" destId="{544DC504-94ED-4A85-9564-8CDAE00BB292}" srcOrd="1" destOrd="0" parTransId="{6E021D6E-E328-4228-8A53-4DAB36D69AF0}" sibTransId="{54AA750F-74B4-47BD-9B41-023DDFBE15C7}"/>
    <dgm:cxn modelId="{1552EB5E-2537-4696-BA9D-C80824CCCE49}" srcId="{1834BB1B-A427-4B93-B8A4-9F814F3EE294}" destId="{0DB12C5B-CCEF-4DAB-8027-5F40D4FA4640}" srcOrd="0" destOrd="0" parTransId="{2909F064-46F9-4984-92D1-341E084C7E77}" sibTransId="{EEEDFACF-55F9-4D5D-B0BD-29DADF23F0CC}"/>
    <dgm:cxn modelId="{EEF39713-A6CC-40A7-8D18-B88209FAC59B}" type="presOf" srcId="{30103C5C-9AAE-49DE-9782-97F14CC96A60}" destId="{A0D5CFE2-BA2F-4044-9BB2-4F0CBB0DA797}" srcOrd="0" destOrd="0" presId="urn:microsoft.com/office/officeart/2005/8/layout/pyramid1"/>
    <dgm:cxn modelId="{C68C5BB8-75DE-456C-AEEE-4A63ECA1E8BF}" type="presOf" srcId="{1834BB1B-A427-4B93-B8A4-9F814F3EE294}" destId="{4D281E98-5658-486F-85FB-2790F35E482B}" srcOrd="0" destOrd="0" presId="urn:microsoft.com/office/officeart/2005/8/layout/pyramid1"/>
    <dgm:cxn modelId="{A9FD8BA9-0096-46FC-A656-8B286EDFFCDD}" type="presOf" srcId="{544DC504-94ED-4A85-9564-8CDAE00BB292}" destId="{C15CCF89-02BF-4089-8492-26ECE3956175}" srcOrd="1" destOrd="0" presId="urn:microsoft.com/office/officeart/2005/8/layout/pyramid1"/>
    <dgm:cxn modelId="{1B82F1B3-CC1A-43E9-8007-2B51F369A259}" type="presOf" srcId="{30103C5C-9AAE-49DE-9782-97F14CC96A60}" destId="{24E22757-15E1-4E73-94E4-EFA1B1771414}" srcOrd="1" destOrd="0" presId="urn:microsoft.com/office/officeart/2005/8/layout/pyramid1"/>
    <dgm:cxn modelId="{CABC9A03-837D-42E4-B015-1C0CEC767F58}" srcId="{1834BB1B-A427-4B93-B8A4-9F814F3EE294}" destId="{B55BEB6A-9FE0-4C06-B3DB-4F8533B86608}" srcOrd="2" destOrd="0" parTransId="{B7625FA5-956A-4C9D-930D-E1D2F913FE83}" sibTransId="{2EB32A94-4AE0-40AE-824E-6947819E4019}"/>
    <dgm:cxn modelId="{9F72768F-200C-4466-A084-D46C851C1AE7}" type="presOf" srcId="{B55BEB6A-9FE0-4C06-B3DB-4F8533B86608}" destId="{82A3FD6A-396F-4B9A-96D7-3B52C3332FD3}" srcOrd="0" destOrd="0" presId="urn:microsoft.com/office/officeart/2005/8/layout/pyramid1"/>
    <dgm:cxn modelId="{A6A3B7B4-5B49-4D30-A912-95CA1FA0ADE4}" type="presParOf" srcId="{4D281E98-5658-486F-85FB-2790F35E482B}" destId="{61AC2DCE-94CA-42A0-AC9C-A49ACDD10143}" srcOrd="0" destOrd="0" presId="urn:microsoft.com/office/officeart/2005/8/layout/pyramid1"/>
    <dgm:cxn modelId="{957ABCAF-7930-49F0-A6B6-101E190D5ABB}" type="presParOf" srcId="{61AC2DCE-94CA-42A0-AC9C-A49ACDD10143}" destId="{51D21F43-48DC-4744-B5BB-DBEBD6F3052A}" srcOrd="0" destOrd="0" presId="urn:microsoft.com/office/officeart/2005/8/layout/pyramid1"/>
    <dgm:cxn modelId="{D5C04275-0CC5-4AB7-8623-23144E204B9F}" type="presParOf" srcId="{61AC2DCE-94CA-42A0-AC9C-A49ACDD10143}" destId="{9F18D53B-F2FE-4071-B097-A3A01E694F93}" srcOrd="1" destOrd="0" presId="urn:microsoft.com/office/officeart/2005/8/layout/pyramid1"/>
    <dgm:cxn modelId="{6D0E8A11-14CD-4466-8E73-410F1D72E958}" type="presParOf" srcId="{4D281E98-5658-486F-85FB-2790F35E482B}" destId="{16CA21A0-C43D-4FB6-8404-556DFD30AB6C}" srcOrd="1" destOrd="0" presId="urn:microsoft.com/office/officeart/2005/8/layout/pyramid1"/>
    <dgm:cxn modelId="{61EC7E22-3D59-4E42-8365-417860EC3E3C}" type="presParOf" srcId="{16CA21A0-C43D-4FB6-8404-556DFD30AB6C}" destId="{87552368-EF74-4638-A312-76DA9BAE2697}" srcOrd="0" destOrd="0" presId="urn:microsoft.com/office/officeart/2005/8/layout/pyramid1"/>
    <dgm:cxn modelId="{1276F9A6-1512-448D-8CB9-18359290A48A}" type="presParOf" srcId="{16CA21A0-C43D-4FB6-8404-556DFD30AB6C}" destId="{C15CCF89-02BF-4089-8492-26ECE3956175}" srcOrd="1" destOrd="0" presId="urn:microsoft.com/office/officeart/2005/8/layout/pyramid1"/>
    <dgm:cxn modelId="{9AD680FE-568B-46CF-8CCD-2D5255CC5D12}" type="presParOf" srcId="{4D281E98-5658-486F-85FB-2790F35E482B}" destId="{94E563F4-D088-4DB6-8E56-ED8AA3D686BD}" srcOrd="2" destOrd="0" presId="urn:microsoft.com/office/officeart/2005/8/layout/pyramid1"/>
    <dgm:cxn modelId="{C3BB554B-2436-4946-A9B7-D72C8223BA3D}" type="presParOf" srcId="{94E563F4-D088-4DB6-8E56-ED8AA3D686BD}" destId="{82A3FD6A-396F-4B9A-96D7-3B52C3332FD3}" srcOrd="0" destOrd="0" presId="urn:microsoft.com/office/officeart/2005/8/layout/pyramid1"/>
    <dgm:cxn modelId="{6784739B-FC27-41E2-A0B5-5F3661524C72}" type="presParOf" srcId="{94E563F4-D088-4DB6-8E56-ED8AA3D686BD}" destId="{794522F1-AB9F-413A-91DB-D063A070C8EE}" srcOrd="1" destOrd="0" presId="urn:microsoft.com/office/officeart/2005/8/layout/pyramid1"/>
    <dgm:cxn modelId="{E46D6450-A3AD-405A-BA40-4A07FBEB5E50}" type="presParOf" srcId="{4D281E98-5658-486F-85FB-2790F35E482B}" destId="{5E44ACAD-2C78-4E79-AA55-90EEE581ADFA}" srcOrd="3" destOrd="0" presId="urn:microsoft.com/office/officeart/2005/8/layout/pyramid1"/>
    <dgm:cxn modelId="{1FD38043-D55B-4A9D-91D3-A2AED6F34B32}" type="presParOf" srcId="{5E44ACAD-2C78-4E79-AA55-90EEE581ADFA}" destId="{A0D5CFE2-BA2F-4044-9BB2-4F0CBB0DA797}" srcOrd="0" destOrd="0" presId="urn:microsoft.com/office/officeart/2005/8/layout/pyramid1"/>
    <dgm:cxn modelId="{3DDED7AA-BEE2-4FE3-B1F0-B673FEDECAF7}" type="presParOf" srcId="{5E44ACAD-2C78-4E79-AA55-90EEE581ADFA}" destId="{24E22757-15E1-4E73-94E4-EFA1B1771414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3C556FA-12C6-48CE-BB73-3C7E179DE99E}" type="doc">
      <dgm:prSet loTypeId="urn:microsoft.com/office/officeart/2005/8/layout/cycle8" loCatId="cycle" qsTypeId="urn:microsoft.com/office/officeart/2005/8/quickstyle/3d2" qsCatId="3D" csTypeId="urn:microsoft.com/office/officeart/2005/8/colors/accent3_1" csCatId="accent3" phldr="1"/>
      <dgm:spPr/>
      <dgm:t>
        <a:bodyPr/>
        <a:lstStyle/>
        <a:p>
          <a:endParaRPr lang="es-ES"/>
        </a:p>
      </dgm:t>
    </dgm:pt>
    <dgm:pt modelId="{F8ACB8E9-C812-4085-A699-FEE80E5797BB}">
      <dgm:prSet phldrT="[Texto]"/>
      <dgm:spPr>
        <a:gradFill rotWithShape="0">
          <a:gsLst>
            <a:gs pos="56000">
              <a:srgbClr val="FF0000"/>
            </a:gs>
            <a:gs pos="98000">
              <a:schemeClr val="lt1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</a:gradFill>
      </dgm:spPr>
      <dgm:t>
        <a:bodyPr/>
        <a:lstStyle/>
        <a:p>
          <a:r>
            <a:rPr lang="es-ES" dirty="0" smtClean="0"/>
            <a:t>DISCIPULAR</a:t>
          </a:r>
          <a:endParaRPr lang="es-ES" dirty="0"/>
        </a:p>
      </dgm:t>
    </dgm:pt>
    <dgm:pt modelId="{6C24AA1A-AAB3-42A9-B6CF-7E7381A8024E}" type="parTrans" cxnId="{ABBE17D9-5D5B-4B1C-B55F-4565A5AB8826}">
      <dgm:prSet/>
      <dgm:spPr/>
      <dgm:t>
        <a:bodyPr/>
        <a:lstStyle/>
        <a:p>
          <a:endParaRPr lang="es-ES"/>
        </a:p>
      </dgm:t>
    </dgm:pt>
    <dgm:pt modelId="{D323F2F1-01BF-45A3-BF4C-3C6459B42014}" type="sibTrans" cxnId="{ABBE17D9-5D5B-4B1C-B55F-4565A5AB8826}">
      <dgm:prSet/>
      <dgm:spPr/>
      <dgm:t>
        <a:bodyPr/>
        <a:lstStyle/>
        <a:p>
          <a:endParaRPr lang="es-ES"/>
        </a:p>
      </dgm:t>
    </dgm:pt>
    <dgm:pt modelId="{DB2CCAC3-1F92-4503-BF99-C7E4E7A9555C}">
      <dgm:prSet phldrT="[Texto]"/>
      <dgm:spPr>
        <a:gradFill flip="none" rotWithShape="1">
          <a:gsLst>
            <a:gs pos="45000">
              <a:srgbClr val="FFFF00"/>
            </a:gs>
            <a:gs pos="89000">
              <a:schemeClr val="lt1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75000">
              <a:schemeClr val="lt1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100000" t="100000"/>
          </a:path>
          <a:tileRect r="-100000" b="-100000"/>
        </a:gradFill>
      </dgm:spPr>
      <dgm:t>
        <a:bodyPr/>
        <a:lstStyle/>
        <a:p>
          <a:r>
            <a:rPr lang="es-ES" dirty="0" smtClean="0"/>
            <a:t>TESTIMONIAR</a:t>
          </a:r>
          <a:endParaRPr lang="es-ES" dirty="0"/>
        </a:p>
      </dgm:t>
    </dgm:pt>
    <dgm:pt modelId="{0D26A1F8-96DC-4888-AA0C-FAE7C38FAF05}" type="parTrans" cxnId="{B15E1BB5-ECD9-42BD-AB6D-135ED96D1EB5}">
      <dgm:prSet/>
      <dgm:spPr/>
      <dgm:t>
        <a:bodyPr/>
        <a:lstStyle/>
        <a:p>
          <a:endParaRPr lang="es-ES"/>
        </a:p>
      </dgm:t>
    </dgm:pt>
    <dgm:pt modelId="{0337614C-C691-4686-BE84-4DAEEDC75706}" type="sibTrans" cxnId="{B15E1BB5-ECD9-42BD-AB6D-135ED96D1EB5}">
      <dgm:prSet/>
      <dgm:spPr/>
      <dgm:t>
        <a:bodyPr/>
        <a:lstStyle/>
        <a:p>
          <a:endParaRPr lang="es-ES"/>
        </a:p>
      </dgm:t>
    </dgm:pt>
    <dgm:pt modelId="{A84DF56A-6D20-4908-9A97-A28C6DAAD680}">
      <dgm:prSet phldrT="[Texto]"/>
      <dgm:spPr>
        <a:gradFill flip="none" rotWithShape="1">
          <a:gsLst>
            <a:gs pos="0">
              <a:schemeClr val="accent4">
                <a:lumMod val="40000"/>
                <a:lumOff val="60000"/>
              </a:schemeClr>
            </a:gs>
            <a:gs pos="46000">
              <a:schemeClr val="accent4">
                <a:lumMod val="95000"/>
                <a:lumOff val="5000"/>
              </a:schemeClr>
            </a:gs>
            <a:gs pos="100000">
              <a:schemeClr val="accent4">
                <a:lumMod val="60000"/>
              </a:schemeClr>
            </a:gs>
          </a:gsLst>
          <a:path path="circle">
            <a:fillToRect l="50000" t="130000" r="50000" b="-30000"/>
          </a:path>
          <a:tileRect/>
        </a:gradFill>
      </dgm:spPr>
      <dgm:t>
        <a:bodyPr/>
        <a:lstStyle/>
        <a:p>
          <a:r>
            <a:rPr lang="es-ES" dirty="0" smtClean="0">
              <a:latin typeface="Times New Roman" panose="02020603050405020304" pitchFamily="18" charset="0"/>
            </a:rPr>
            <a:t>RE</a:t>
          </a:r>
          <a:r>
            <a:rPr lang="es-ES" dirty="0" smtClean="0">
              <a:effectLst/>
              <a:latin typeface="Times New Roman" panose="02020603050405020304" pitchFamily="18" charset="0"/>
            </a:rPr>
            <a:t>ALIZAR EL MISTERIO DE LA CREACIÓN</a:t>
          </a:r>
          <a:endParaRPr lang="es-ES" dirty="0"/>
        </a:p>
      </dgm:t>
    </dgm:pt>
    <dgm:pt modelId="{926D52E2-B90A-4ECE-B446-61834CFE7BDC}" type="parTrans" cxnId="{5A0C80A3-3D46-475A-A90A-280C87CFE92F}">
      <dgm:prSet/>
      <dgm:spPr/>
      <dgm:t>
        <a:bodyPr/>
        <a:lstStyle/>
        <a:p>
          <a:endParaRPr lang="es-ES"/>
        </a:p>
      </dgm:t>
    </dgm:pt>
    <dgm:pt modelId="{D6BCD270-40E0-453E-B2B8-E12B3A3FF131}" type="sibTrans" cxnId="{5A0C80A3-3D46-475A-A90A-280C87CFE92F}">
      <dgm:prSet/>
      <dgm:spPr/>
      <dgm:t>
        <a:bodyPr/>
        <a:lstStyle/>
        <a:p>
          <a:endParaRPr lang="es-ES"/>
        </a:p>
      </dgm:t>
    </dgm:pt>
    <dgm:pt modelId="{AB384AE7-8E30-4333-B409-52472C9516A5}" type="pres">
      <dgm:prSet presAssocID="{B3C556FA-12C6-48CE-BB73-3C7E179DE99E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8A4972CF-363F-4DE3-8454-CD37A69E2F44}" type="pres">
      <dgm:prSet presAssocID="{B3C556FA-12C6-48CE-BB73-3C7E179DE99E}" presName="wedge1" presStyleLbl="node1" presStyleIdx="0" presStyleCnt="3"/>
      <dgm:spPr/>
      <dgm:t>
        <a:bodyPr/>
        <a:lstStyle/>
        <a:p>
          <a:endParaRPr lang="es-ES"/>
        </a:p>
      </dgm:t>
    </dgm:pt>
    <dgm:pt modelId="{53723358-DC01-4A3A-9479-D94239C8808B}" type="pres">
      <dgm:prSet presAssocID="{B3C556FA-12C6-48CE-BB73-3C7E179DE99E}" presName="dummy1a" presStyleCnt="0"/>
      <dgm:spPr/>
    </dgm:pt>
    <dgm:pt modelId="{A165B805-DFF4-4E7E-B5A2-81C7B4349BD9}" type="pres">
      <dgm:prSet presAssocID="{B3C556FA-12C6-48CE-BB73-3C7E179DE99E}" presName="dummy1b" presStyleCnt="0"/>
      <dgm:spPr/>
    </dgm:pt>
    <dgm:pt modelId="{33C9961A-0D67-4697-BBA7-104AE1B51C91}" type="pres">
      <dgm:prSet presAssocID="{B3C556FA-12C6-48CE-BB73-3C7E179DE99E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1157F82-ED8B-413C-9DCD-1735D484F522}" type="pres">
      <dgm:prSet presAssocID="{B3C556FA-12C6-48CE-BB73-3C7E179DE99E}" presName="wedge2" presStyleLbl="node1" presStyleIdx="1" presStyleCnt="3"/>
      <dgm:spPr/>
      <dgm:t>
        <a:bodyPr/>
        <a:lstStyle/>
        <a:p>
          <a:endParaRPr lang="es-ES"/>
        </a:p>
      </dgm:t>
    </dgm:pt>
    <dgm:pt modelId="{E24C7E37-B328-4F2D-877F-5AF8AB853E27}" type="pres">
      <dgm:prSet presAssocID="{B3C556FA-12C6-48CE-BB73-3C7E179DE99E}" presName="dummy2a" presStyleCnt="0"/>
      <dgm:spPr/>
    </dgm:pt>
    <dgm:pt modelId="{67F4E732-43E6-48CD-8F33-E1C0E2EF5D83}" type="pres">
      <dgm:prSet presAssocID="{B3C556FA-12C6-48CE-BB73-3C7E179DE99E}" presName="dummy2b" presStyleCnt="0"/>
      <dgm:spPr/>
    </dgm:pt>
    <dgm:pt modelId="{33BC75A1-C7A1-45C3-A75F-47B005A8F129}" type="pres">
      <dgm:prSet presAssocID="{B3C556FA-12C6-48CE-BB73-3C7E179DE99E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FBE9C2AC-79DA-400C-B249-6C6030CD5401}" type="pres">
      <dgm:prSet presAssocID="{B3C556FA-12C6-48CE-BB73-3C7E179DE99E}" presName="wedge3" presStyleLbl="node1" presStyleIdx="2" presStyleCnt="3"/>
      <dgm:spPr/>
      <dgm:t>
        <a:bodyPr/>
        <a:lstStyle/>
        <a:p>
          <a:endParaRPr lang="es-ES"/>
        </a:p>
      </dgm:t>
    </dgm:pt>
    <dgm:pt modelId="{6D214699-003A-4843-B9B0-2127CECAC04B}" type="pres">
      <dgm:prSet presAssocID="{B3C556FA-12C6-48CE-BB73-3C7E179DE99E}" presName="dummy3a" presStyleCnt="0"/>
      <dgm:spPr/>
    </dgm:pt>
    <dgm:pt modelId="{12B08F53-303C-4657-9FB5-48606F28DCC1}" type="pres">
      <dgm:prSet presAssocID="{B3C556FA-12C6-48CE-BB73-3C7E179DE99E}" presName="dummy3b" presStyleCnt="0"/>
      <dgm:spPr/>
    </dgm:pt>
    <dgm:pt modelId="{8FA79D1B-E1DE-47CE-A8D8-9EBD67478EDB}" type="pres">
      <dgm:prSet presAssocID="{B3C556FA-12C6-48CE-BB73-3C7E179DE99E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59D8E11-05B2-4524-909B-451A941B6B03}" type="pres">
      <dgm:prSet presAssocID="{D323F2F1-01BF-45A3-BF4C-3C6459B42014}" presName="arrowWedge1" presStyleLbl="fgSibTrans2D1" presStyleIdx="0" presStyleCnt="3"/>
      <dgm:spPr>
        <a:solidFill>
          <a:srgbClr val="00B050"/>
        </a:solidFill>
      </dgm:spPr>
    </dgm:pt>
    <dgm:pt modelId="{9671B06F-45B2-4476-91E0-CED1A4192FCB}" type="pres">
      <dgm:prSet presAssocID="{0337614C-C691-4686-BE84-4DAEEDC75706}" presName="arrowWedge2" presStyleLbl="fgSibTrans2D1" presStyleIdx="1" presStyleCnt="3"/>
      <dgm:spPr>
        <a:solidFill>
          <a:srgbClr val="00B050"/>
        </a:solidFill>
      </dgm:spPr>
    </dgm:pt>
    <dgm:pt modelId="{A2DB25E2-217B-46CC-A604-6A0AD4012BE7}" type="pres">
      <dgm:prSet presAssocID="{D6BCD270-40E0-453E-B2B8-E12B3A3FF131}" presName="arrowWedge3" presStyleLbl="fgSibTrans2D1" presStyleIdx="2" presStyleCnt="3"/>
      <dgm:spPr>
        <a:solidFill>
          <a:srgbClr val="00B050"/>
        </a:solidFill>
      </dgm:spPr>
    </dgm:pt>
  </dgm:ptLst>
  <dgm:cxnLst>
    <dgm:cxn modelId="{F040A73F-230E-4B28-A15C-2299520AADF4}" type="presOf" srcId="{F8ACB8E9-C812-4085-A699-FEE80E5797BB}" destId="{33C9961A-0D67-4697-BBA7-104AE1B51C91}" srcOrd="1" destOrd="0" presId="urn:microsoft.com/office/officeart/2005/8/layout/cycle8"/>
    <dgm:cxn modelId="{566028D4-576E-4546-B88F-51ED52753363}" type="presOf" srcId="{B3C556FA-12C6-48CE-BB73-3C7E179DE99E}" destId="{AB384AE7-8E30-4333-B409-52472C9516A5}" srcOrd="0" destOrd="0" presId="urn:microsoft.com/office/officeart/2005/8/layout/cycle8"/>
    <dgm:cxn modelId="{DA6E7651-1286-48B2-86E8-A7EA3ACF865F}" type="presOf" srcId="{DB2CCAC3-1F92-4503-BF99-C7E4E7A9555C}" destId="{33BC75A1-C7A1-45C3-A75F-47B005A8F129}" srcOrd="1" destOrd="0" presId="urn:microsoft.com/office/officeart/2005/8/layout/cycle8"/>
    <dgm:cxn modelId="{5A0C80A3-3D46-475A-A90A-280C87CFE92F}" srcId="{B3C556FA-12C6-48CE-BB73-3C7E179DE99E}" destId="{A84DF56A-6D20-4908-9A97-A28C6DAAD680}" srcOrd="2" destOrd="0" parTransId="{926D52E2-B90A-4ECE-B446-61834CFE7BDC}" sibTransId="{D6BCD270-40E0-453E-B2B8-E12B3A3FF131}"/>
    <dgm:cxn modelId="{B5EB39CC-E7B8-4B86-836A-7B0789E15BEA}" type="presOf" srcId="{F8ACB8E9-C812-4085-A699-FEE80E5797BB}" destId="{8A4972CF-363F-4DE3-8454-CD37A69E2F44}" srcOrd="0" destOrd="0" presId="urn:microsoft.com/office/officeart/2005/8/layout/cycle8"/>
    <dgm:cxn modelId="{B15E1BB5-ECD9-42BD-AB6D-135ED96D1EB5}" srcId="{B3C556FA-12C6-48CE-BB73-3C7E179DE99E}" destId="{DB2CCAC3-1F92-4503-BF99-C7E4E7A9555C}" srcOrd="1" destOrd="0" parTransId="{0D26A1F8-96DC-4888-AA0C-FAE7C38FAF05}" sibTransId="{0337614C-C691-4686-BE84-4DAEEDC75706}"/>
    <dgm:cxn modelId="{ABBE17D9-5D5B-4B1C-B55F-4565A5AB8826}" srcId="{B3C556FA-12C6-48CE-BB73-3C7E179DE99E}" destId="{F8ACB8E9-C812-4085-A699-FEE80E5797BB}" srcOrd="0" destOrd="0" parTransId="{6C24AA1A-AAB3-42A9-B6CF-7E7381A8024E}" sibTransId="{D323F2F1-01BF-45A3-BF4C-3C6459B42014}"/>
    <dgm:cxn modelId="{0B9A4A84-1328-426F-A404-15AFF96E8E39}" type="presOf" srcId="{A84DF56A-6D20-4908-9A97-A28C6DAAD680}" destId="{FBE9C2AC-79DA-400C-B249-6C6030CD5401}" srcOrd="0" destOrd="0" presId="urn:microsoft.com/office/officeart/2005/8/layout/cycle8"/>
    <dgm:cxn modelId="{EF7656E9-DD9F-43DD-BB4B-CF258B4F0FBD}" type="presOf" srcId="{A84DF56A-6D20-4908-9A97-A28C6DAAD680}" destId="{8FA79D1B-E1DE-47CE-A8D8-9EBD67478EDB}" srcOrd="1" destOrd="0" presId="urn:microsoft.com/office/officeart/2005/8/layout/cycle8"/>
    <dgm:cxn modelId="{916A5D11-F651-43B7-A82A-E5003ADB69E6}" type="presOf" srcId="{DB2CCAC3-1F92-4503-BF99-C7E4E7A9555C}" destId="{01157F82-ED8B-413C-9DCD-1735D484F522}" srcOrd="0" destOrd="0" presId="urn:microsoft.com/office/officeart/2005/8/layout/cycle8"/>
    <dgm:cxn modelId="{56C36A9F-D6B1-4ADA-A361-B5598A26B81A}" type="presParOf" srcId="{AB384AE7-8E30-4333-B409-52472C9516A5}" destId="{8A4972CF-363F-4DE3-8454-CD37A69E2F44}" srcOrd="0" destOrd="0" presId="urn:microsoft.com/office/officeart/2005/8/layout/cycle8"/>
    <dgm:cxn modelId="{0428F37E-B75A-40E3-B7D2-B041103DDBBA}" type="presParOf" srcId="{AB384AE7-8E30-4333-B409-52472C9516A5}" destId="{53723358-DC01-4A3A-9479-D94239C8808B}" srcOrd="1" destOrd="0" presId="urn:microsoft.com/office/officeart/2005/8/layout/cycle8"/>
    <dgm:cxn modelId="{DCD2483E-9C78-4368-8B13-30CF2819366A}" type="presParOf" srcId="{AB384AE7-8E30-4333-B409-52472C9516A5}" destId="{A165B805-DFF4-4E7E-B5A2-81C7B4349BD9}" srcOrd="2" destOrd="0" presId="urn:microsoft.com/office/officeart/2005/8/layout/cycle8"/>
    <dgm:cxn modelId="{256E7BFE-B9E2-413D-8E50-10D1A264C99D}" type="presParOf" srcId="{AB384AE7-8E30-4333-B409-52472C9516A5}" destId="{33C9961A-0D67-4697-BBA7-104AE1B51C91}" srcOrd="3" destOrd="0" presId="urn:microsoft.com/office/officeart/2005/8/layout/cycle8"/>
    <dgm:cxn modelId="{21AF1A6C-263F-49CC-AE9D-D3E4814A02E8}" type="presParOf" srcId="{AB384AE7-8E30-4333-B409-52472C9516A5}" destId="{01157F82-ED8B-413C-9DCD-1735D484F522}" srcOrd="4" destOrd="0" presId="urn:microsoft.com/office/officeart/2005/8/layout/cycle8"/>
    <dgm:cxn modelId="{4C6388D4-1530-428F-A55D-A01D855E216D}" type="presParOf" srcId="{AB384AE7-8E30-4333-B409-52472C9516A5}" destId="{E24C7E37-B328-4F2D-877F-5AF8AB853E27}" srcOrd="5" destOrd="0" presId="urn:microsoft.com/office/officeart/2005/8/layout/cycle8"/>
    <dgm:cxn modelId="{5699A981-630F-4872-BA42-FCB4E996D3DB}" type="presParOf" srcId="{AB384AE7-8E30-4333-B409-52472C9516A5}" destId="{67F4E732-43E6-48CD-8F33-E1C0E2EF5D83}" srcOrd="6" destOrd="0" presId="urn:microsoft.com/office/officeart/2005/8/layout/cycle8"/>
    <dgm:cxn modelId="{AB3E9FD7-DEAC-4E65-88F7-589D8164194D}" type="presParOf" srcId="{AB384AE7-8E30-4333-B409-52472C9516A5}" destId="{33BC75A1-C7A1-45C3-A75F-47B005A8F129}" srcOrd="7" destOrd="0" presId="urn:microsoft.com/office/officeart/2005/8/layout/cycle8"/>
    <dgm:cxn modelId="{6818A2A6-0BD2-4F1F-84CE-71E728EA97FA}" type="presParOf" srcId="{AB384AE7-8E30-4333-B409-52472C9516A5}" destId="{FBE9C2AC-79DA-400C-B249-6C6030CD5401}" srcOrd="8" destOrd="0" presId="urn:microsoft.com/office/officeart/2005/8/layout/cycle8"/>
    <dgm:cxn modelId="{F8D3D61F-A133-4846-B11B-C5BECB26F7DD}" type="presParOf" srcId="{AB384AE7-8E30-4333-B409-52472C9516A5}" destId="{6D214699-003A-4843-B9B0-2127CECAC04B}" srcOrd="9" destOrd="0" presId="urn:microsoft.com/office/officeart/2005/8/layout/cycle8"/>
    <dgm:cxn modelId="{D80C438F-EFFD-4A99-8621-FD5768D94C15}" type="presParOf" srcId="{AB384AE7-8E30-4333-B409-52472C9516A5}" destId="{12B08F53-303C-4657-9FB5-48606F28DCC1}" srcOrd="10" destOrd="0" presId="urn:microsoft.com/office/officeart/2005/8/layout/cycle8"/>
    <dgm:cxn modelId="{520296D3-3026-4D85-8860-2C982690A3CD}" type="presParOf" srcId="{AB384AE7-8E30-4333-B409-52472C9516A5}" destId="{8FA79D1B-E1DE-47CE-A8D8-9EBD67478EDB}" srcOrd="11" destOrd="0" presId="urn:microsoft.com/office/officeart/2005/8/layout/cycle8"/>
    <dgm:cxn modelId="{ABA72103-7A8B-4BB6-A035-55FABC1CD1E6}" type="presParOf" srcId="{AB384AE7-8E30-4333-B409-52472C9516A5}" destId="{B59D8E11-05B2-4524-909B-451A941B6B03}" srcOrd="12" destOrd="0" presId="urn:microsoft.com/office/officeart/2005/8/layout/cycle8"/>
    <dgm:cxn modelId="{82A3B9BA-1C60-48FB-8628-2FDF3B61FFAA}" type="presParOf" srcId="{AB384AE7-8E30-4333-B409-52472C9516A5}" destId="{9671B06F-45B2-4476-91E0-CED1A4192FCB}" srcOrd="13" destOrd="0" presId="urn:microsoft.com/office/officeart/2005/8/layout/cycle8"/>
    <dgm:cxn modelId="{5C0048AF-047A-49AB-B7AA-34F2B47AC029}" type="presParOf" srcId="{AB384AE7-8E30-4333-B409-52472C9516A5}" destId="{A2DB25E2-217B-46CC-A604-6A0AD4012BE7}" srcOrd="1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4C420BE-C667-4ADD-B9CC-E1F2A4196C93}" type="doc">
      <dgm:prSet loTypeId="urn:microsoft.com/office/officeart/2005/8/layout/arrow1" loCatId="process" qsTypeId="urn:microsoft.com/office/officeart/2005/8/quickstyle/3d3" qsCatId="3D" csTypeId="urn:microsoft.com/office/officeart/2005/8/colors/accent3_3" csCatId="accent3" phldr="1"/>
      <dgm:spPr/>
      <dgm:t>
        <a:bodyPr/>
        <a:lstStyle/>
        <a:p>
          <a:endParaRPr lang="es-ES"/>
        </a:p>
      </dgm:t>
    </dgm:pt>
    <dgm:pt modelId="{60B79655-4B73-408E-9E43-FE0AC9223FA2}">
      <dgm:prSet phldrT="[Texto]" custT="1"/>
      <dgm:spPr/>
      <dgm:t>
        <a:bodyPr/>
        <a:lstStyle/>
        <a:p>
          <a:r>
            <a:rPr lang="es-ES" sz="2000" b="1" dirty="0" smtClean="0">
              <a:solidFill>
                <a:schemeClr val="bg1"/>
              </a:solidFill>
            </a:rPr>
            <a:t>RELIGIÓN</a:t>
          </a:r>
          <a:endParaRPr lang="es-ES" sz="2000" b="1" dirty="0">
            <a:solidFill>
              <a:schemeClr val="bg1"/>
            </a:solidFill>
          </a:endParaRPr>
        </a:p>
      </dgm:t>
    </dgm:pt>
    <dgm:pt modelId="{F59D5D36-7B9D-4217-9BE5-9F3BE1C0D205}" type="parTrans" cxnId="{818286F0-D891-4562-A382-3508E31B00E8}">
      <dgm:prSet/>
      <dgm:spPr/>
      <dgm:t>
        <a:bodyPr/>
        <a:lstStyle/>
        <a:p>
          <a:endParaRPr lang="es-ES"/>
        </a:p>
      </dgm:t>
    </dgm:pt>
    <dgm:pt modelId="{2D46D24C-D335-440A-9990-C6A84F38F25E}" type="sibTrans" cxnId="{818286F0-D891-4562-A382-3508E31B00E8}">
      <dgm:prSet/>
      <dgm:spPr/>
      <dgm:t>
        <a:bodyPr/>
        <a:lstStyle/>
        <a:p>
          <a:endParaRPr lang="es-ES"/>
        </a:p>
      </dgm:t>
    </dgm:pt>
    <dgm:pt modelId="{38D939E2-FF9F-4E13-B6B6-EC135D509C12}">
      <dgm:prSet phldrT="[Texto]" custT="1"/>
      <dgm:spPr/>
      <dgm:t>
        <a:bodyPr/>
        <a:lstStyle/>
        <a:p>
          <a:r>
            <a:rPr lang="es-ES" sz="2000" b="1" dirty="0" smtClean="0">
              <a:solidFill>
                <a:schemeClr val="bg1"/>
              </a:solidFill>
            </a:rPr>
            <a:t>EVANGELIO</a:t>
          </a:r>
          <a:endParaRPr lang="es-ES" sz="2000" b="1" dirty="0">
            <a:solidFill>
              <a:schemeClr val="bg1"/>
            </a:solidFill>
          </a:endParaRPr>
        </a:p>
      </dgm:t>
    </dgm:pt>
    <dgm:pt modelId="{9E5DB831-F425-4F20-AE40-8AA990144286}" type="parTrans" cxnId="{426A36B5-A9C3-4DC0-A84B-369FFA2412A5}">
      <dgm:prSet/>
      <dgm:spPr/>
      <dgm:t>
        <a:bodyPr/>
        <a:lstStyle/>
        <a:p>
          <a:endParaRPr lang="es-ES"/>
        </a:p>
      </dgm:t>
    </dgm:pt>
    <dgm:pt modelId="{1EA5BE99-2831-41E8-814A-C6770B819526}" type="sibTrans" cxnId="{426A36B5-A9C3-4DC0-A84B-369FFA2412A5}">
      <dgm:prSet/>
      <dgm:spPr/>
      <dgm:t>
        <a:bodyPr/>
        <a:lstStyle/>
        <a:p>
          <a:endParaRPr lang="es-ES"/>
        </a:p>
      </dgm:t>
    </dgm:pt>
    <dgm:pt modelId="{080207C9-9BC2-4103-80DB-BC06F045234F}" type="pres">
      <dgm:prSet presAssocID="{64C420BE-C667-4ADD-B9CC-E1F2A4196C93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586A6202-3FF7-491B-B897-600ECB063538}" type="pres">
      <dgm:prSet presAssocID="{60B79655-4B73-408E-9E43-FE0AC9223FA2}" presName="arrow" presStyleLbl="node1" presStyleIdx="0" presStyleCnt="2" custScaleY="100088" custRadScaleRad="93228" custRadScaleInc="-46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5A11DDF-4708-4B14-BC85-17D55FD621D4}" type="pres">
      <dgm:prSet presAssocID="{38D939E2-FF9F-4E13-B6B6-EC135D509C12}" presName="arrow" presStyleLbl="node1" presStyleIdx="1" presStyleCnt="2" custScaleY="100088" custRadScaleRad="94163" custRadScaleInc="-80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D8BB6244-D96B-4CAF-995B-6D5C4B363325}" type="presOf" srcId="{60B79655-4B73-408E-9E43-FE0AC9223FA2}" destId="{586A6202-3FF7-491B-B897-600ECB063538}" srcOrd="0" destOrd="0" presId="urn:microsoft.com/office/officeart/2005/8/layout/arrow1"/>
    <dgm:cxn modelId="{818286F0-D891-4562-A382-3508E31B00E8}" srcId="{64C420BE-C667-4ADD-B9CC-E1F2A4196C93}" destId="{60B79655-4B73-408E-9E43-FE0AC9223FA2}" srcOrd="0" destOrd="0" parTransId="{F59D5D36-7B9D-4217-9BE5-9F3BE1C0D205}" sibTransId="{2D46D24C-D335-440A-9990-C6A84F38F25E}"/>
    <dgm:cxn modelId="{426A36B5-A9C3-4DC0-A84B-369FFA2412A5}" srcId="{64C420BE-C667-4ADD-B9CC-E1F2A4196C93}" destId="{38D939E2-FF9F-4E13-B6B6-EC135D509C12}" srcOrd="1" destOrd="0" parTransId="{9E5DB831-F425-4F20-AE40-8AA990144286}" sibTransId="{1EA5BE99-2831-41E8-814A-C6770B819526}"/>
    <dgm:cxn modelId="{2949FAE2-8ADB-4BF4-9F5F-26766FC711FE}" type="presOf" srcId="{38D939E2-FF9F-4E13-B6B6-EC135D509C12}" destId="{B5A11DDF-4708-4B14-BC85-17D55FD621D4}" srcOrd="0" destOrd="0" presId="urn:microsoft.com/office/officeart/2005/8/layout/arrow1"/>
    <dgm:cxn modelId="{76D3DD42-302C-4AD3-A15F-4483F9A3165B}" type="presOf" srcId="{64C420BE-C667-4ADD-B9CC-E1F2A4196C93}" destId="{080207C9-9BC2-4103-80DB-BC06F045234F}" srcOrd="0" destOrd="0" presId="urn:microsoft.com/office/officeart/2005/8/layout/arrow1"/>
    <dgm:cxn modelId="{6ABF57F2-C102-4C86-B9B4-4EFD6FFE4AFB}" type="presParOf" srcId="{080207C9-9BC2-4103-80DB-BC06F045234F}" destId="{586A6202-3FF7-491B-B897-600ECB063538}" srcOrd="0" destOrd="0" presId="urn:microsoft.com/office/officeart/2005/8/layout/arrow1"/>
    <dgm:cxn modelId="{8C7F0619-DB31-4050-BB39-B4DFD053A990}" type="presParOf" srcId="{080207C9-9BC2-4103-80DB-BC06F045234F}" destId="{B5A11DDF-4708-4B14-BC85-17D55FD621D4}" srcOrd="1" destOrd="0" presId="urn:microsoft.com/office/officeart/2005/8/layout/arrow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7D18621-3C88-446A-A821-1E566CBEFE9D}" type="doc">
      <dgm:prSet loTypeId="urn:microsoft.com/office/officeart/2005/8/layout/matrix1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O"/>
        </a:p>
      </dgm:t>
    </dgm:pt>
    <dgm:pt modelId="{814403E2-23B6-4398-BE46-90A77DB5DA6F}">
      <dgm:prSet phldrT="[Texto]" custT="1"/>
      <dgm:spPr>
        <a:solidFill>
          <a:srgbClr val="FF0000"/>
        </a:solidFill>
      </dgm:spPr>
      <dgm:t>
        <a:bodyPr/>
        <a:lstStyle/>
        <a:p>
          <a:r>
            <a:rPr lang="es-ES" sz="5400" b="1" dirty="0" smtClean="0">
              <a:solidFill>
                <a:schemeClr val="tx1"/>
              </a:solidFill>
            </a:rPr>
            <a:t>REINO</a:t>
          </a:r>
          <a:endParaRPr lang="es-CO" sz="5400" b="1" dirty="0">
            <a:solidFill>
              <a:schemeClr val="tx1"/>
            </a:solidFill>
          </a:endParaRPr>
        </a:p>
      </dgm:t>
    </dgm:pt>
    <dgm:pt modelId="{5CF1AE07-E2B8-4DCE-9B07-7A9F58110B85}" type="parTrans" cxnId="{A103A4A9-94FB-4ABE-8483-11C78B07585B}">
      <dgm:prSet/>
      <dgm:spPr/>
      <dgm:t>
        <a:bodyPr/>
        <a:lstStyle/>
        <a:p>
          <a:endParaRPr lang="es-CO"/>
        </a:p>
      </dgm:t>
    </dgm:pt>
    <dgm:pt modelId="{182298CE-D288-4BBE-A40F-2AF3F59A4696}" type="sibTrans" cxnId="{A103A4A9-94FB-4ABE-8483-11C78B07585B}">
      <dgm:prSet/>
      <dgm:spPr/>
      <dgm:t>
        <a:bodyPr/>
        <a:lstStyle/>
        <a:p>
          <a:endParaRPr lang="es-CO"/>
        </a:p>
      </dgm:t>
    </dgm:pt>
    <dgm:pt modelId="{849A0E25-44D4-4D43-A2AB-BE1AEA8D946C}">
      <dgm:prSet phldrT="[Texto]"/>
      <dgm:spPr/>
      <dgm:t>
        <a:bodyPr/>
        <a:lstStyle/>
        <a:p>
          <a:r>
            <a:rPr lang="es-CO" i="1" dirty="0" smtClean="0"/>
            <a:t>1. La misericordia como principio de actuación</a:t>
          </a:r>
          <a:endParaRPr lang="es-CO" dirty="0"/>
        </a:p>
      </dgm:t>
    </dgm:pt>
    <dgm:pt modelId="{32C18B37-2E28-427D-B553-6500FC81E6B7}" type="parTrans" cxnId="{4A18E5C2-3525-4982-AD60-F7F664D6495B}">
      <dgm:prSet/>
      <dgm:spPr/>
      <dgm:t>
        <a:bodyPr/>
        <a:lstStyle/>
        <a:p>
          <a:endParaRPr lang="es-CO"/>
        </a:p>
      </dgm:t>
    </dgm:pt>
    <dgm:pt modelId="{B910ECBA-2ABB-4437-A4B0-8323289127F5}" type="sibTrans" cxnId="{4A18E5C2-3525-4982-AD60-F7F664D6495B}">
      <dgm:prSet/>
      <dgm:spPr/>
      <dgm:t>
        <a:bodyPr/>
        <a:lstStyle/>
        <a:p>
          <a:endParaRPr lang="es-CO"/>
        </a:p>
      </dgm:t>
    </dgm:pt>
    <dgm:pt modelId="{046387F2-C9FB-4D9F-83A9-B775278AB519}">
      <dgm:prSet phldrT="[Texto]"/>
      <dgm:spPr/>
      <dgm:t>
        <a:bodyPr/>
        <a:lstStyle/>
        <a:p>
          <a:r>
            <a:rPr lang="es-CO" i="1" dirty="0" smtClean="0"/>
            <a:t>2. La dignidad de los últimos como meta</a:t>
          </a:r>
          <a:r>
            <a:rPr lang="es-CO" dirty="0" smtClean="0"/>
            <a:t> </a:t>
          </a:r>
          <a:endParaRPr lang="es-CO" dirty="0"/>
        </a:p>
      </dgm:t>
    </dgm:pt>
    <dgm:pt modelId="{ECF851BE-147F-466A-A4A1-F3289FB197A0}" type="parTrans" cxnId="{5178DEF5-AFFD-4B8D-AF1E-0D0CDE933BE2}">
      <dgm:prSet/>
      <dgm:spPr/>
      <dgm:t>
        <a:bodyPr/>
        <a:lstStyle/>
        <a:p>
          <a:endParaRPr lang="es-CO"/>
        </a:p>
      </dgm:t>
    </dgm:pt>
    <dgm:pt modelId="{4AB4F9BC-2B9C-43BC-B56A-AF0A083E4AAF}" type="sibTrans" cxnId="{5178DEF5-AFFD-4B8D-AF1E-0D0CDE933BE2}">
      <dgm:prSet/>
      <dgm:spPr/>
      <dgm:t>
        <a:bodyPr/>
        <a:lstStyle/>
        <a:p>
          <a:endParaRPr lang="es-CO"/>
        </a:p>
      </dgm:t>
    </dgm:pt>
    <dgm:pt modelId="{4B2C31E0-CF4F-43BD-8751-ED5080D14632}">
      <dgm:prSet phldrT="[Texto]"/>
      <dgm:spPr/>
      <dgm:t>
        <a:bodyPr/>
        <a:lstStyle/>
        <a:p>
          <a:r>
            <a:rPr lang="es-CO" i="1" dirty="0" smtClean="0"/>
            <a:t>3. La acción curadora como programa</a:t>
          </a:r>
          <a:endParaRPr lang="es-CO" dirty="0"/>
        </a:p>
      </dgm:t>
    </dgm:pt>
    <dgm:pt modelId="{DF12FCF5-ADAD-42EE-9D85-8BF969FB0AC9}" type="parTrans" cxnId="{3F2A1A41-0589-437C-8123-380AB004D993}">
      <dgm:prSet/>
      <dgm:spPr/>
      <dgm:t>
        <a:bodyPr/>
        <a:lstStyle/>
        <a:p>
          <a:endParaRPr lang="es-CO"/>
        </a:p>
      </dgm:t>
    </dgm:pt>
    <dgm:pt modelId="{20C71827-B0F5-4CCC-B1BD-D783A53A5DD2}" type="sibTrans" cxnId="{3F2A1A41-0589-437C-8123-380AB004D993}">
      <dgm:prSet/>
      <dgm:spPr/>
      <dgm:t>
        <a:bodyPr/>
        <a:lstStyle/>
        <a:p>
          <a:endParaRPr lang="es-CO"/>
        </a:p>
      </dgm:t>
    </dgm:pt>
    <dgm:pt modelId="{D735E855-B28A-472B-BF8A-C939DE0607EC}">
      <dgm:prSet phldrT="[Texto]"/>
      <dgm:spPr/>
      <dgm:t>
        <a:bodyPr/>
        <a:lstStyle/>
        <a:p>
          <a:r>
            <a:rPr lang="es-CO" i="1" dirty="0" smtClean="0"/>
            <a:t>4. El perdón como horizonte</a:t>
          </a:r>
          <a:r>
            <a:rPr lang="es-CO" dirty="0" smtClean="0"/>
            <a:t> </a:t>
          </a:r>
          <a:endParaRPr lang="es-CO" dirty="0"/>
        </a:p>
      </dgm:t>
    </dgm:pt>
    <dgm:pt modelId="{75804CC1-17A0-4073-9C2F-E437AD8E6662}" type="parTrans" cxnId="{C64E1FFE-8699-4A2C-AC96-81C6EC5647F0}">
      <dgm:prSet/>
      <dgm:spPr/>
      <dgm:t>
        <a:bodyPr/>
        <a:lstStyle/>
        <a:p>
          <a:endParaRPr lang="es-CO"/>
        </a:p>
      </dgm:t>
    </dgm:pt>
    <dgm:pt modelId="{4CE2D9E0-028D-4514-BDD7-E91F3B987F67}" type="sibTrans" cxnId="{C64E1FFE-8699-4A2C-AC96-81C6EC5647F0}">
      <dgm:prSet/>
      <dgm:spPr/>
      <dgm:t>
        <a:bodyPr/>
        <a:lstStyle/>
        <a:p>
          <a:endParaRPr lang="es-CO"/>
        </a:p>
      </dgm:t>
    </dgm:pt>
    <dgm:pt modelId="{78BF4EA5-3376-40A9-8EB2-4EC4A273208F}" type="pres">
      <dgm:prSet presAssocID="{37D18621-3C88-446A-A821-1E566CBEFE9D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s-CO"/>
        </a:p>
      </dgm:t>
    </dgm:pt>
    <dgm:pt modelId="{B9E5DCA7-0F55-4A7D-803A-3D67EE03765F}" type="pres">
      <dgm:prSet presAssocID="{37D18621-3C88-446A-A821-1E566CBEFE9D}" presName="matrix" presStyleCnt="0"/>
      <dgm:spPr/>
    </dgm:pt>
    <dgm:pt modelId="{DA853ECF-9CBA-495D-9543-B9B374E18F60}" type="pres">
      <dgm:prSet presAssocID="{37D18621-3C88-446A-A821-1E566CBEFE9D}" presName="tile1" presStyleLbl="node1" presStyleIdx="0" presStyleCnt="4"/>
      <dgm:spPr/>
      <dgm:t>
        <a:bodyPr/>
        <a:lstStyle/>
        <a:p>
          <a:endParaRPr lang="es-CO"/>
        </a:p>
      </dgm:t>
    </dgm:pt>
    <dgm:pt modelId="{84307E8B-77C9-417F-B109-595F6EFAF2F7}" type="pres">
      <dgm:prSet presAssocID="{37D18621-3C88-446A-A821-1E566CBEFE9D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2584EB58-447D-4A30-968D-BB8FCD419C1A}" type="pres">
      <dgm:prSet presAssocID="{37D18621-3C88-446A-A821-1E566CBEFE9D}" presName="tile2" presStyleLbl="node1" presStyleIdx="1" presStyleCnt="4"/>
      <dgm:spPr/>
      <dgm:t>
        <a:bodyPr/>
        <a:lstStyle/>
        <a:p>
          <a:endParaRPr lang="es-CO"/>
        </a:p>
      </dgm:t>
    </dgm:pt>
    <dgm:pt modelId="{E5392E0E-4710-47B6-9919-F5B847E2EBBA}" type="pres">
      <dgm:prSet presAssocID="{37D18621-3C88-446A-A821-1E566CBEFE9D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D5F75B46-B8A2-4D8D-B956-A51FB5F9FD22}" type="pres">
      <dgm:prSet presAssocID="{37D18621-3C88-446A-A821-1E566CBEFE9D}" presName="tile3" presStyleLbl="node1" presStyleIdx="2" presStyleCnt="4"/>
      <dgm:spPr/>
      <dgm:t>
        <a:bodyPr/>
        <a:lstStyle/>
        <a:p>
          <a:endParaRPr lang="es-CO"/>
        </a:p>
      </dgm:t>
    </dgm:pt>
    <dgm:pt modelId="{19AEC2AD-70F4-4A3A-84AB-0DB21556FAD3}" type="pres">
      <dgm:prSet presAssocID="{37D18621-3C88-446A-A821-1E566CBEFE9D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9075B3D2-341C-485A-ABBB-B6E59770F5CE}" type="pres">
      <dgm:prSet presAssocID="{37D18621-3C88-446A-A821-1E566CBEFE9D}" presName="tile4" presStyleLbl="node1" presStyleIdx="3" presStyleCnt="4"/>
      <dgm:spPr/>
      <dgm:t>
        <a:bodyPr/>
        <a:lstStyle/>
        <a:p>
          <a:endParaRPr lang="es-CO"/>
        </a:p>
      </dgm:t>
    </dgm:pt>
    <dgm:pt modelId="{C572F26C-EF20-45E6-9670-C86E56F09F69}" type="pres">
      <dgm:prSet presAssocID="{37D18621-3C88-446A-A821-1E566CBEFE9D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D6410878-741C-4131-901D-CBDB4A145223}" type="pres">
      <dgm:prSet presAssocID="{37D18621-3C88-446A-A821-1E566CBEFE9D}" presName="centerTile" presStyleLbl="fgShp" presStyleIdx="0" presStyleCnt="1" custScaleX="125998">
        <dgm:presLayoutVars>
          <dgm:chMax val="0"/>
          <dgm:chPref val="0"/>
        </dgm:presLayoutVars>
      </dgm:prSet>
      <dgm:spPr/>
      <dgm:t>
        <a:bodyPr/>
        <a:lstStyle/>
        <a:p>
          <a:endParaRPr lang="es-CO"/>
        </a:p>
      </dgm:t>
    </dgm:pt>
  </dgm:ptLst>
  <dgm:cxnLst>
    <dgm:cxn modelId="{0160FC80-F220-4106-AF4C-A320E4634F7E}" type="presOf" srcId="{4B2C31E0-CF4F-43BD-8751-ED5080D14632}" destId="{D5F75B46-B8A2-4D8D-B956-A51FB5F9FD22}" srcOrd="0" destOrd="0" presId="urn:microsoft.com/office/officeart/2005/8/layout/matrix1"/>
    <dgm:cxn modelId="{EB7581D0-C390-4B05-B1C3-B34CD4114784}" type="presOf" srcId="{D735E855-B28A-472B-BF8A-C939DE0607EC}" destId="{9075B3D2-341C-485A-ABBB-B6E59770F5CE}" srcOrd="0" destOrd="0" presId="urn:microsoft.com/office/officeart/2005/8/layout/matrix1"/>
    <dgm:cxn modelId="{616C91FA-2B1F-4FBE-848D-0A3FC07205FE}" type="presOf" srcId="{046387F2-C9FB-4D9F-83A9-B775278AB519}" destId="{2584EB58-447D-4A30-968D-BB8FCD419C1A}" srcOrd="0" destOrd="0" presId="urn:microsoft.com/office/officeart/2005/8/layout/matrix1"/>
    <dgm:cxn modelId="{4A18E5C2-3525-4982-AD60-F7F664D6495B}" srcId="{814403E2-23B6-4398-BE46-90A77DB5DA6F}" destId="{849A0E25-44D4-4D43-A2AB-BE1AEA8D946C}" srcOrd="0" destOrd="0" parTransId="{32C18B37-2E28-427D-B553-6500FC81E6B7}" sibTransId="{B910ECBA-2ABB-4437-A4B0-8323289127F5}"/>
    <dgm:cxn modelId="{4AF6C3E7-0115-4B67-90E5-10B89CEB0050}" type="presOf" srcId="{046387F2-C9FB-4D9F-83A9-B775278AB519}" destId="{E5392E0E-4710-47B6-9919-F5B847E2EBBA}" srcOrd="1" destOrd="0" presId="urn:microsoft.com/office/officeart/2005/8/layout/matrix1"/>
    <dgm:cxn modelId="{4E8790B1-F639-4203-B4E6-D9108774A199}" type="presOf" srcId="{849A0E25-44D4-4D43-A2AB-BE1AEA8D946C}" destId="{84307E8B-77C9-417F-B109-595F6EFAF2F7}" srcOrd="1" destOrd="0" presId="urn:microsoft.com/office/officeart/2005/8/layout/matrix1"/>
    <dgm:cxn modelId="{5178DEF5-AFFD-4B8D-AF1E-0D0CDE933BE2}" srcId="{814403E2-23B6-4398-BE46-90A77DB5DA6F}" destId="{046387F2-C9FB-4D9F-83A9-B775278AB519}" srcOrd="1" destOrd="0" parTransId="{ECF851BE-147F-466A-A4A1-F3289FB197A0}" sibTransId="{4AB4F9BC-2B9C-43BC-B56A-AF0A083E4AAF}"/>
    <dgm:cxn modelId="{3F2A1A41-0589-437C-8123-380AB004D993}" srcId="{814403E2-23B6-4398-BE46-90A77DB5DA6F}" destId="{4B2C31E0-CF4F-43BD-8751-ED5080D14632}" srcOrd="2" destOrd="0" parTransId="{DF12FCF5-ADAD-42EE-9D85-8BF969FB0AC9}" sibTransId="{20C71827-B0F5-4CCC-B1BD-D783A53A5DD2}"/>
    <dgm:cxn modelId="{581B42E9-0F8C-450D-95D9-F88564965D16}" type="presOf" srcId="{4B2C31E0-CF4F-43BD-8751-ED5080D14632}" destId="{19AEC2AD-70F4-4A3A-84AB-0DB21556FAD3}" srcOrd="1" destOrd="0" presId="urn:microsoft.com/office/officeart/2005/8/layout/matrix1"/>
    <dgm:cxn modelId="{CC447E57-BF96-4E4E-B3FC-D58ABD3EFE5A}" type="presOf" srcId="{849A0E25-44D4-4D43-A2AB-BE1AEA8D946C}" destId="{DA853ECF-9CBA-495D-9543-B9B374E18F60}" srcOrd="0" destOrd="0" presId="urn:microsoft.com/office/officeart/2005/8/layout/matrix1"/>
    <dgm:cxn modelId="{2A27D242-0729-4865-B910-B5C1834C6D65}" type="presOf" srcId="{814403E2-23B6-4398-BE46-90A77DB5DA6F}" destId="{D6410878-741C-4131-901D-CBDB4A145223}" srcOrd="0" destOrd="0" presId="urn:microsoft.com/office/officeart/2005/8/layout/matrix1"/>
    <dgm:cxn modelId="{A103A4A9-94FB-4ABE-8483-11C78B07585B}" srcId="{37D18621-3C88-446A-A821-1E566CBEFE9D}" destId="{814403E2-23B6-4398-BE46-90A77DB5DA6F}" srcOrd="0" destOrd="0" parTransId="{5CF1AE07-E2B8-4DCE-9B07-7A9F58110B85}" sibTransId="{182298CE-D288-4BBE-A40F-2AF3F59A4696}"/>
    <dgm:cxn modelId="{5803FE43-67AD-441F-BF66-7CB71EC5147E}" type="presOf" srcId="{37D18621-3C88-446A-A821-1E566CBEFE9D}" destId="{78BF4EA5-3376-40A9-8EB2-4EC4A273208F}" srcOrd="0" destOrd="0" presId="urn:microsoft.com/office/officeart/2005/8/layout/matrix1"/>
    <dgm:cxn modelId="{C64E1FFE-8699-4A2C-AC96-81C6EC5647F0}" srcId="{814403E2-23B6-4398-BE46-90A77DB5DA6F}" destId="{D735E855-B28A-472B-BF8A-C939DE0607EC}" srcOrd="3" destOrd="0" parTransId="{75804CC1-17A0-4073-9C2F-E437AD8E6662}" sibTransId="{4CE2D9E0-028D-4514-BDD7-E91F3B987F67}"/>
    <dgm:cxn modelId="{CADF08B2-37AA-482F-890B-DE9E46D6436B}" type="presOf" srcId="{D735E855-B28A-472B-BF8A-C939DE0607EC}" destId="{C572F26C-EF20-45E6-9670-C86E56F09F69}" srcOrd="1" destOrd="0" presId="urn:microsoft.com/office/officeart/2005/8/layout/matrix1"/>
    <dgm:cxn modelId="{064A1F05-AB97-4670-A46D-D1BAE6F80ED7}" type="presParOf" srcId="{78BF4EA5-3376-40A9-8EB2-4EC4A273208F}" destId="{B9E5DCA7-0F55-4A7D-803A-3D67EE03765F}" srcOrd="0" destOrd="0" presId="urn:microsoft.com/office/officeart/2005/8/layout/matrix1"/>
    <dgm:cxn modelId="{63A03DA3-EA69-4EDA-8132-630E743F5D86}" type="presParOf" srcId="{B9E5DCA7-0F55-4A7D-803A-3D67EE03765F}" destId="{DA853ECF-9CBA-495D-9543-B9B374E18F60}" srcOrd="0" destOrd="0" presId="urn:microsoft.com/office/officeart/2005/8/layout/matrix1"/>
    <dgm:cxn modelId="{C10F3B90-EE4F-4369-A4D6-8D6A5AD6D40C}" type="presParOf" srcId="{B9E5DCA7-0F55-4A7D-803A-3D67EE03765F}" destId="{84307E8B-77C9-417F-B109-595F6EFAF2F7}" srcOrd="1" destOrd="0" presId="urn:microsoft.com/office/officeart/2005/8/layout/matrix1"/>
    <dgm:cxn modelId="{4AEAB210-0933-40D7-9B19-B69F9F359ABB}" type="presParOf" srcId="{B9E5DCA7-0F55-4A7D-803A-3D67EE03765F}" destId="{2584EB58-447D-4A30-968D-BB8FCD419C1A}" srcOrd="2" destOrd="0" presId="urn:microsoft.com/office/officeart/2005/8/layout/matrix1"/>
    <dgm:cxn modelId="{6C6D4476-2CA7-4E01-9586-A561E8708A98}" type="presParOf" srcId="{B9E5DCA7-0F55-4A7D-803A-3D67EE03765F}" destId="{E5392E0E-4710-47B6-9919-F5B847E2EBBA}" srcOrd="3" destOrd="0" presId="urn:microsoft.com/office/officeart/2005/8/layout/matrix1"/>
    <dgm:cxn modelId="{E53DA616-F68D-4108-9806-AA554CD05F6C}" type="presParOf" srcId="{B9E5DCA7-0F55-4A7D-803A-3D67EE03765F}" destId="{D5F75B46-B8A2-4D8D-B956-A51FB5F9FD22}" srcOrd="4" destOrd="0" presId="urn:microsoft.com/office/officeart/2005/8/layout/matrix1"/>
    <dgm:cxn modelId="{1C711FBF-FF7F-41A9-82B8-21D358908B36}" type="presParOf" srcId="{B9E5DCA7-0F55-4A7D-803A-3D67EE03765F}" destId="{19AEC2AD-70F4-4A3A-84AB-0DB21556FAD3}" srcOrd="5" destOrd="0" presId="urn:microsoft.com/office/officeart/2005/8/layout/matrix1"/>
    <dgm:cxn modelId="{CCC7CA92-DF08-4678-895D-2646D858F1FD}" type="presParOf" srcId="{B9E5DCA7-0F55-4A7D-803A-3D67EE03765F}" destId="{9075B3D2-341C-485A-ABBB-B6E59770F5CE}" srcOrd="6" destOrd="0" presId="urn:microsoft.com/office/officeart/2005/8/layout/matrix1"/>
    <dgm:cxn modelId="{89EBF6A5-2CF8-45C7-87E6-9F856EFF80E2}" type="presParOf" srcId="{B9E5DCA7-0F55-4A7D-803A-3D67EE03765F}" destId="{C572F26C-EF20-45E6-9670-C86E56F09F69}" srcOrd="7" destOrd="0" presId="urn:microsoft.com/office/officeart/2005/8/layout/matrix1"/>
    <dgm:cxn modelId="{892293D3-C1F8-48D1-8BE9-43A40F555247}" type="presParOf" srcId="{78BF4EA5-3376-40A9-8EB2-4EC4A273208F}" destId="{D6410878-741C-4131-901D-CBDB4A145223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19FCCE43-9724-43B0-88D6-3D9CE942E4FF}" type="doc">
      <dgm:prSet loTypeId="urn:microsoft.com/office/officeart/2005/8/layout/pyramid1" loCatId="pyramid" qsTypeId="urn:microsoft.com/office/officeart/2005/8/quickstyle/3d6" qsCatId="3D" csTypeId="urn:microsoft.com/office/officeart/2005/8/colors/accent1_2" csCatId="accent1" phldr="1"/>
      <dgm:spPr/>
    </dgm:pt>
    <dgm:pt modelId="{87E49794-4269-4E4C-ADD9-6454242123E9}">
      <dgm:prSet phldrT="[Texto]" custT="1"/>
      <dgm:spPr>
        <a:solidFill>
          <a:schemeClr val="bg2">
            <a:lumMod val="60000"/>
            <a:lumOff val="40000"/>
          </a:schemeClr>
        </a:solidFill>
      </dgm:spPr>
      <dgm:t>
        <a:bodyPr/>
        <a:lstStyle/>
        <a:p>
          <a:endParaRPr lang="es-CO" sz="2400" dirty="0" smtClean="0"/>
        </a:p>
        <a:p>
          <a:r>
            <a:rPr lang="es-CO" sz="2400" b="1" dirty="0" smtClean="0">
              <a:solidFill>
                <a:schemeClr val="bg1"/>
              </a:solidFill>
            </a:rPr>
            <a:t>NO </a:t>
          </a:r>
        </a:p>
        <a:p>
          <a:r>
            <a:rPr lang="es-CO" sz="2400" b="1" dirty="0" smtClean="0">
              <a:solidFill>
                <a:schemeClr val="bg1"/>
              </a:solidFill>
            </a:rPr>
            <a:t>MATANDO</a:t>
          </a:r>
          <a:endParaRPr lang="es-ES" sz="2400" b="1" dirty="0">
            <a:solidFill>
              <a:schemeClr val="bg1"/>
            </a:solidFill>
          </a:endParaRPr>
        </a:p>
      </dgm:t>
    </dgm:pt>
    <dgm:pt modelId="{5A975325-F8DD-4B48-AD1E-DF80F1CE1547}" type="parTrans" cxnId="{A9E9BFC8-FD59-4076-9FAE-049860F4BF7A}">
      <dgm:prSet/>
      <dgm:spPr/>
      <dgm:t>
        <a:bodyPr/>
        <a:lstStyle/>
        <a:p>
          <a:endParaRPr lang="es-ES"/>
        </a:p>
      </dgm:t>
    </dgm:pt>
    <dgm:pt modelId="{7FACD08A-93D0-49A3-97F3-BB76EAA1D77F}" type="sibTrans" cxnId="{A9E9BFC8-FD59-4076-9FAE-049860F4BF7A}">
      <dgm:prSet/>
      <dgm:spPr/>
      <dgm:t>
        <a:bodyPr/>
        <a:lstStyle/>
        <a:p>
          <a:endParaRPr lang="es-ES"/>
        </a:p>
      </dgm:t>
    </dgm:pt>
    <dgm:pt modelId="{D42445CC-2021-4505-BAEF-2261C2263762}">
      <dgm:prSet phldrT="[Texto]"/>
      <dgm:spPr>
        <a:solidFill>
          <a:srgbClr val="92D050"/>
        </a:solidFill>
      </dgm:spPr>
      <dgm:t>
        <a:bodyPr/>
        <a:lstStyle/>
        <a:p>
          <a:r>
            <a:rPr lang="es-CO" b="1" dirty="0" smtClean="0">
              <a:solidFill>
                <a:schemeClr val="bg1"/>
              </a:solidFill>
            </a:rPr>
            <a:t>SINO</a:t>
          </a:r>
          <a:endParaRPr lang="es-ES" b="1" dirty="0">
            <a:solidFill>
              <a:schemeClr val="bg1"/>
            </a:solidFill>
          </a:endParaRPr>
        </a:p>
      </dgm:t>
    </dgm:pt>
    <dgm:pt modelId="{65D370DC-AA4A-490B-A6C8-44248E278147}" type="parTrans" cxnId="{7F9A8EEE-8E82-445D-803E-36451946E0EB}">
      <dgm:prSet/>
      <dgm:spPr/>
      <dgm:t>
        <a:bodyPr/>
        <a:lstStyle/>
        <a:p>
          <a:endParaRPr lang="es-ES"/>
        </a:p>
      </dgm:t>
    </dgm:pt>
    <dgm:pt modelId="{335EE71B-C752-4238-867B-2FC57FA73F5F}" type="sibTrans" cxnId="{7F9A8EEE-8E82-445D-803E-36451946E0EB}">
      <dgm:prSet/>
      <dgm:spPr/>
      <dgm:t>
        <a:bodyPr/>
        <a:lstStyle/>
        <a:p>
          <a:endParaRPr lang="es-ES"/>
        </a:p>
      </dgm:t>
    </dgm:pt>
    <dgm:pt modelId="{4C86677D-7849-47EA-91E1-9F1E4E81D55F}">
      <dgm:prSet phldrT="[Texto]"/>
      <dgm:spPr/>
      <dgm:t>
        <a:bodyPr/>
        <a:lstStyle/>
        <a:p>
          <a:r>
            <a:rPr lang="es-CO" b="1" dirty="0" smtClean="0">
              <a:solidFill>
                <a:schemeClr val="bg1"/>
              </a:solidFill>
            </a:rPr>
            <a:t>MURIENDO</a:t>
          </a:r>
          <a:endParaRPr lang="es-ES" b="1" dirty="0">
            <a:solidFill>
              <a:schemeClr val="bg1"/>
            </a:solidFill>
          </a:endParaRPr>
        </a:p>
      </dgm:t>
    </dgm:pt>
    <dgm:pt modelId="{A23C7BBB-28B9-41F6-9850-71F2170B3A2E}" type="parTrans" cxnId="{9D2E3D31-B06D-4579-9FDC-2F5B714BA765}">
      <dgm:prSet/>
      <dgm:spPr/>
      <dgm:t>
        <a:bodyPr/>
        <a:lstStyle/>
        <a:p>
          <a:endParaRPr lang="es-ES"/>
        </a:p>
      </dgm:t>
    </dgm:pt>
    <dgm:pt modelId="{210D396B-FEC5-4623-B016-06BCC639CB71}" type="sibTrans" cxnId="{9D2E3D31-B06D-4579-9FDC-2F5B714BA765}">
      <dgm:prSet/>
      <dgm:spPr/>
      <dgm:t>
        <a:bodyPr/>
        <a:lstStyle/>
        <a:p>
          <a:endParaRPr lang="es-ES"/>
        </a:p>
      </dgm:t>
    </dgm:pt>
    <dgm:pt modelId="{BE8BE1CC-A2B6-448B-9DB3-A927549448C1}" type="pres">
      <dgm:prSet presAssocID="{19FCCE43-9724-43B0-88D6-3D9CE942E4FF}" presName="Name0" presStyleCnt="0">
        <dgm:presLayoutVars>
          <dgm:dir/>
          <dgm:animLvl val="lvl"/>
          <dgm:resizeHandles val="exact"/>
        </dgm:presLayoutVars>
      </dgm:prSet>
      <dgm:spPr/>
    </dgm:pt>
    <dgm:pt modelId="{96A115CC-CB71-4BA7-B983-A1535823296F}" type="pres">
      <dgm:prSet presAssocID="{87E49794-4269-4E4C-ADD9-6454242123E9}" presName="Name8" presStyleCnt="0"/>
      <dgm:spPr/>
    </dgm:pt>
    <dgm:pt modelId="{42621626-A81B-4494-B13B-4769F03E9EA3}" type="pres">
      <dgm:prSet presAssocID="{87E49794-4269-4E4C-ADD9-6454242123E9}" presName="level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3E1C4B8-4009-476B-8A8D-5C15264BE675}" type="pres">
      <dgm:prSet presAssocID="{87E49794-4269-4E4C-ADD9-6454242123E9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155C318-DCC7-4874-B62F-0AE16E91CD04}" type="pres">
      <dgm:prSet presAssocID="{D42445CC-2021-4505-BAEF-2261C2263762}" presName="Name8" presStyleCnt="0"/>
      <dgm:spPr/>
    </dgm:pt>
    <dgm:pt modelId="{970895E8-4AFD-4AD5-8EF5-E676879F2261}" type="pres">
      <dgm:prSet presAssocID="{D42445CC-2021-4505-BAEF-2261C2263762}" presName="level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8C1D6FE-E621-49C8-8CAC-FD504370F8CC}" type="pres">
      <dgm:prSet presAssocID="{D42445CC-2021-4505-BAEF-2261C2263762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3AB81BB7-13DA-4778-9A16-9F16F5B3288F}" type="pres">
      <dgm:prSet presAssocID="{4C86677D-7849-47EA-91E1-9F1E4E81D55F}" presName="Name8" presStyleCnt="0"/>
      <dgm:spPr/>
    </dgm:pt>
    <dgm:pt modelId="{811258D1-B9EA-4A57-9FD9-C86398077433}" type="pres">
      <dgm:prSet presAssocID="{4C86677D-7849-47EA-91E1-9F1E4E81D55F}" presName="level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2205565-5619-4A93-AEA7-F68ED64F363C}" type="pres">
      <dgm:prSet presAssocID="{4C86677D-7849-47EA-91E1-9F1E4E81D55F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87961338-5EAD-4E38-B972-371751440461}" type="presOf" srcId="{D42445CC-2021-4505-BAEF-2261C2263762}" destId="{88C1D6FE-E621-49C8-8CAC-FD504370F8CC}" srcOrd="1" destOrd="0" presId="urn:microsoft.com/office/officeart/2005/8/layout/pyramid1"/>
    <dgm:cxn modelId="{7F9A8EEE-8E82-445D-803E-36451946E0EB}" srcId="{19FCCE43-9724-43B0-88D6-3D9CE942E4FF}" destId="{D42445CC-2021-4505-BAEF-2261C2263762}" srcOrd="1" destOrd="0" parTransId="{65D370DC-AA4A-490B-A6C8-44248E278147}" sibTransId="{335EE71B-C752-4238-867B-2FC57FA73F5F}"/>
    <dgm:cxn modelId="{9D2E3D31-B06D-4579-9FDC-2F5B714BA765}" srcId="{19FCCE43-9724-43B0-88D6-3D9CE942E4FF}" destId="{4C86677D-7849-47EA-91E1-9F1E4E81D55F}" srcOrd="2" destOrd="0" parTransId="{A23C7BBB-28B9-41F6-9850-71F2170B3A2E}" sibTransId="{210D396B-FEC5-4623-B016-06BCC639CB71}"/>
    <dgm:cxn modelId="{2914C68B-0DF2-4A60-913A-11679164C75A}" type="presOf" srcId="{D42445CC-2021-4505-BAEF-2261C2263762}" destId="{970895E8-4AFD-4AD5-8EF5-E676879F2261}" srcOrd="0" destOrd="0" presId="urn:microsoft.com/office/officeart/2005/8/layout/pyramid1"/>
    <dgm:cxn modelId="{9E40A3EE-B26E-485A-9FBF-5A4D09A087A3}" type="presOf" srcId="{87E49794-4269-4E4C-ADD9-6454242123E9}" destId="{53E1C4B8-4009-476B-8A8D-5C15264BE675}" srcOrd="1" destOrd="0" presId="urn:microsoft.com/office/officeart/2005/8/layout/pyramid1"/>
    <dgm:cxn modelId="{51FAA393-BC31-43CB-BDC3-8106EAFBA7FB}" type="presOf" srcId="{87E49794-4269-4E4C-ADD9-6454242123E9}" destId="{42621626-A81B-4494-B13B-4769F03E9EA3}" srcOrd="0" destOrd="0" presId="urn:microsoft.com/office/officeart/2005/8/layout/pyramid1"/>
    <dgm:cxn modelId="{A9E9BFC8-FD59-4076-9FAE-049860F4BF7A}" srcId="{19FCCE43-9724-43B0-88D6-3D9CE942E4FF}" destId="{87E49794-4269-4E4C-ADD9-6454242123E9}" srcOrd="0" destOrd="0" parTransId="{5A975325-F8DD-4B48-AD1E-DF80F1CE1547}" sibTransId="{7FACD08A-93D0-49A3-97F3-BB76EAA1D77F}"/>
    <dgm:cxn modelId="{4BFF67DC-786C-45E7-8B4C-750BBE5E4FE1}" type="presOf" srcId="{4C86677D-7849-47EA-91E1-9F1E4E81D55F}" destId="{22205565-5619-4A93-AEA7-F68ED64F363C}" srcOrd="1" destOrd="0" presId="urn:microsoft.com/office/officeart/2005/8/layout/pyramid1"/>
    <dgm:cxn modelId="{5E1DC75E-0851-4042-9D7E-BCD92637111D}" type="presOf" srcId="{19FCCE43-9724-43B0-88D6-3D9CE942E4FF}" destId="{BE8BE1CC-A2B6-448B-9DB3-A927549448C1}" srcOrd="0" destOrd="0" presId="urn:microsoft.com/office/officeart/2005/8/layout/pyramid1"/>
    <dgm:cxn modelId="{15DA5F37-C776-495C-AD95-9DA08212F160}" type="presOf" srcId="{4C86677D-7849-47EA-91E1-9F1E4E81D55F}" destId="{811258D1-B9EA-4A57-9FD9-C86398077433}" srcOrd="0" destOrd="0" presId="urn:microsoft.com/office/officeart/2005/8/layout/pyramid1"/>
    <dgm:cxn modelId="{59989D14-516A-479F-A87D-DD4943BE40A8}" type="presParOf" srcId="{BE8BE1CC-A2B6-448B-9DB3-A927549448C1}" destId="{96A115CC-CB71-4BA7-B983-A1535823296F}" srcOrd="0" destOrd="0" presId="urn:microsoft.com/office/officeart/2005/8/layout/pyramid1"/>
    <dgm:cxn modelId="{B1ECBCE3-8036-43B2-8FDE-B5150302FEBF}" type="presParOf" srcId="{96A115CC-CB71-4BA7-B983-A1535823296F}" destId="{42621626-A81B-4494-B13B-4769F03E9EA3}" srcOrd="0" destOrd="0" presId="urn:microsoft.com/office/officeart/2005/8/layout/pyramid1"/>
    <dgm:cxn modelId="{6A4770EC-8914-4769-B645-8549CA773102}" type="presParOf" srcId="{96A115CC-CB71-4BA7-B983-A1535823296F}" destId="{53E1C4B8-4009-476B-8A8D-5C15264BE675}" srcOrd="1" destOrd="0" presId="urn:microsoft.com/office/officeart/2005/8/layout/pyramid1"/>
    <dgm:cxn modelId="{BED6B1EC-BBBC-4BD0-88C5-D2834439B939}" type="presParOf" srcId="{BE8BE1CC-A2B6-448B-9DB3-A927549448C1}" destId="{8155C318-DCC7-4874-B62F-0AE16E91CD04}" srcOrd="1" destOrd="0" presId="urn:microsoft.com/office/officeart/2005/8/layout/pyramid1"/>
    <dgm:cxn modelId="{629C28CE-CF63-4102-99EB-C52654B10F20}" type="presParOf" srcId="{8155C318-DCC7-4874-B62F-0AE16E91CD04}" destId="{970895E8-4AFD-4AD5-8EF5-E676879F2261}" srcOrd="0" destOrd="0" presId="urn:microsoft.com/office/officeart/2005/8/layout/pyramid1"/>
    <dgm:cxn modelId="{677779E3-ED30-47DC-A658-647A44B79D66}" type="presParOf" srcId="{8155C318-DCC7-4874-B62F-0AE16E91CD04}" destId="{88C1D6FE-E621-49C8-8CAC-FD504370F8CC}" srcOrd="1" destOrd="0" presId="urn:microsoft.com/office/officeart/2005/8/layout/pyramid1"/>
    <dgm:cxn modelId="{5160BD3F-CB65-4E75-A205-16BF488F8BC8}" type="presParOf" srcId="{BE8BE1CC-A2B6-448B-9DB3-A927549448C1}" destId="{3AB81BB7-13DA-4778-9A16-9F16F5B3288F}" srcOrd="2" destOrd="0" presId="urn:microsoft.com/office/officeart/2005/8/layout/pyramid1"/>
    <dgm:cxn modelId="{34CD8BEA-D64E-49D6-9DC1-01E6EB6EDACF}" type="presParOf" srcId="{3AB81BB7-13DA-4778-9A16-9F16F5B3288F}" destId="{811258D1-B9EA-4A57-9FD9-C86398077433}" srcOrd="0" destOrd="0" presId="urn:microsoft.com/office/officeart/2005/8/layout/pyramid1"/>
    <dgm:cxn modelId="{2372FA69-E6E7-4C5E-BE55-7ADE89B285A6}" type="presParOf" srcId="{3AB81BB7-13DA-4778-9A16-9F16F5B3288F}" destId="{22205565-5619-4A93-AEA7-F68ED64F363C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39995E94-75F5-4BBF-A16E-E031B6CE9FA2}" type="doc">
      <dgm:prSet loTypeId="urn:microsoft.com/office/officeart/2005/8/layout/hierarchy2" loCatId="hierarchy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4BACFFEF-716C-4DF7-B9D2-B4AEE59ADFC5}">
      <dgm:prSet phldrT="[Texto]"/>
      <dgm:spPr>
        <a:solidFill>
          <a:srgbClr val="FF0000"/>
        </a:solidFill>
        <a:ln w="63500">
          <a:solidFill>
            <a:schemeClr val="tx1"/>
          </a:solidFill>
        </a:ln>
      </dgm:spPr>
      <dgm:t>
        <a:bodyPr/>
        <a:lstStyle/>
        <a:p>
          <a:r>
            <a:rPr lang="es-ES" b="1" dirty="0" smtClean="0">
              <a:solidFill>
                <a:schemeClr val="bg1"/>
              </a:solidFill>
            </a:rPr>
            <a:t>CULTURA VOCACIONAL</a:t>
          </a:r>
          <a:endParaRPr lang="es-ES" b="1" dirty="0">
            <a:solidFill>
              <a:schemeClr val="bg1"/>
            </a:solidFill>
          </a:endParaRPr>
        </a:p>
      </dgm:t>
    </dgm:pt>
    <dgm:pt modelId="{2BED964A-5FDE-4983-81B4-791024ED6E9F}" type="parTrans" cxnId="{33FAD4FB-132D-4B80-AF35-1343B5CB671E}">
      <dgm:prSet/>
      <dgm:spPr/>
      <dgm:t>
        <a:bodyPr/>
        <a:lstStyle/>
        <a:p>
          <a:endParaRPr lang="es-ES"/>
        </a:p>
      </dgm:t>
    </dgm:pt>
    <dgm:pt modelId="{F46DE08A-D911-41D0-94B0-1835DC610758}" type="sibTrans" cxnId="{33FAD4FB-132D-4B80-AF35-1343B5CB671E}">
      <dgm:prSet/>
      <dgm:spPr/>
      <dgm:t>
        <a:bodyPr/>
        <a:lstStyle/>
        <a:p>
          <a:endParaRPr lang="es-ES"/>
        </a:p>
      </dgm:t>
    </dgm:pt>
    <dgm:pt modelId="{A026012F-4BBE-4CB6-85FE-47A373F36155}">
      <dgm:prSet phldrT="[Texto]" custT="1"/>
      <dgm:spPr>
        <a:ln w="63500">
          <a:solidFill>
            <a:schemeClr val="tx1"/>
          </a:solidFill>
        </a:ln>
      </dgm:spPr>
      <dgm:t>
        <a:bodyPr/>
        <a:lstStyle/>
        <a:p>
          <a:r>
            <a:rPr lang="es-ES" sz="2800" b="1" dirty="0" smtClean="0">
              <a:solidFill>
                <a:schemeClr val="bg1"/>
              </a:solidFill>
            </a:rPr>
            <a:t>Apostar por el Reino </a:t>
          </a:r>
          <a:endParaRPr lang="es-ES" sz="2800" b="1" dirty="0">
            <a:solidFill>
              <a:schemeClr val="bg1"/>
            </a:solidFill>
          </a:endParaRPr>
        </a:p>
      </dgm:t>
    </dgm:pt>
    <dgm:pt modelId="{E237E591-5560-463B-B4B1-AB44C04E20BF}" type="parTrans" cxnId="{6F52018F-8691-4DC7-9FBB-9E68B79C6DE2}">
      <dgm:prSet/>
      <dgm:spPr>
        <a:ln w="57150">
          <a:solidFill>
            <a:schemeClr val="tx1"/>
          </a:solidFill>
        </a:ln>
      </dgm:spPr>
      <dgm:t>
        <a:bodyPr/>
        <a:lstStyle/>
        <a:p>
          <a:endParaRPr lang="es-ES"/>
        </a:p>
      </dgm:t>
    </dgm:pt>
    <dgm:pt modelId="{50A30916-F9B4-463E-B866-590FA8C524D0}" type="sibTrans" cxnId="{6F52018F-8691-4DC7-9FBB-9E68B79C6DE2}">
      <dgm:prSet/>
      <dgm:spPr/>
      <dgm:t>
        <a:bodyPr/>
        <a:lstStyle/>
        <a:p>
          <a:endParaRPr lang="es-ES"/>
        </a:p>
      </dgm:t>
    </dgm:pt>
    <dgm:pt modelId="{4B4589CE-DF98-46F1-AD50-35C540946E54}">
      <dgm:prSet phldrT="[Texto]" custT="1"/>
      <dgm:spPr>
        <a:ln w="63500">
          <a:solidFill>
            <a:schemeClr val="tx1"/>
          </a:solidFill>
        </a:ln>
      </dgm:spPr>
      <dgm:t>
        <a:bodyPr/>
        <a:lstStyle/>
        <a:p>
          <a:r>
            <a:rPr lang="es-ES" sz="2800" b="1" dirty="0" smtClean="0">
              <a:solidFill>
                <a:schemeClr val="bg1"/>
              </a:solidFill>
            </a:rPr>
            <a:t>Acompañar para el Reino</a:t>
          </a:r>
          <a:endParaRPr lang="es-ES" sz="2800" b="1" dirty="0">
            <a:solidFill>
              <a:schemeClr val="bg1"/>
            </a:solidFill>
          </a:endParaRPr>
        </a:p>
      </dgm:t>
    </dgm:pt>
    <dgm:pt modelId="{F2C03C61-CF88-4FCF-95BE-A9A535129637}" type="parTrans" cxnId="{BD48031B-FA50-40BF-93C5-0F248FFCCCEB}">
      <dgm:prSet/>
      <dgm:spPr>
        <a:ln w="57150">
          <a:solidFill>
            <a:schemeClr val="tx1"/>
          </a:solidFill>
        </a:ln>
      </dgm:spPr>
      <dgm:t>
        <a:bodyPr/>
        <a:lstStyle/>
        <a:p>
          <a:endParaRPr lang="es-ES"/>
        </a:p>
      </dgm:t>
    </dgm:pt>
    <dgm:pt modelId="{B2C2C743-9C72-4F87-BA41-3C9B63EDEB71}" type="sibTrans" cxnId="{BD48031B-FA50-40BF-93C5-0F248FFCCCEB}">
      <dgm:prSet/>
      <dgm:spPr/>
      <dgm:t>
        <a:bodyPr/>
        <a:lstStyle/>
        <a:p>
          <a:endParaRPr lang="es-ES"/>
        </a:p>
      </dgm:t>
    </dgm:pt>
    <dgm:pt modelId="{EA14170C-1C46-4FAF-9946-7AA1F0707DF5}">
      <dgm:prSet phldrT="[Texto]" custT="1"/>
      <dgm:spPr>
        <a:ln w="63500">
          <a:solidFill>
            <a:schemeClr val="tx1"/>
          </a:solidFill>
        </a:ln>
      </dgm:spPr>
      <dgm:t>
        <a:bodyPr/>
        <a:lstStyle/>
        <a:p>
          <a:pPr algn="ctr">
            <a:lnSpc>
              <a:spcPct val="100000"/>
            </a:lnSpc>
            <a:spcAft>
              <a:spcPts val="0"/>
            </a:spcAft>
          </a:pPr>
          <a:r>
            <a:rPr lang="es-ES" sz="2800" dirty="0" smtClean="0"/>
            <a:t>Salir</a:t>
          </a:r>
        </a:p>
        <a:p>
          <a:pPr algn="ctr">
            <a:lnSpc>
              <a:spcPct val="100000"/>
            </a:lnSpc>
            <a:spcAft>
              <a:spcPts val="0"/>
            </a:spcAft>
          </a:pPr>
          <a:r>
            <a:rPr lang="es-ES" sz="2800" dirty="0" smtClean="0"/>
            <a:t>Ver</a:t>
          </a:r>
        </a:p>
        <a:p>
          <a:pPr algn="ctr">
            <a:lnSpc>
              <a:spcPct val="100000"/>
            </a:lnSpc>
            <a:spcAft>
              <a:spcPts val="0"/>
            </a:spcAft>
          </a:pPr>
          <a:r>
            <a:rPr lang="es-ES" sz="2800" dirty="0" smtClean="0"/>
            <a:t>Llamar</a:t>
          </a:r>
          <a:endParaRPr lang="es-ES" sz="2800" dirty="0"/>
        </a:p>
      </dgm:t>
    </dgm:pt>
    <dgm:pt modelId="{2EDB1676-0180-4FF1-9C9D-1ABD22C5094E}" type="parTrans" cxnId="{BB1339EC-EF0E-4EA8-9B3A-6F1951FBB238}">
      <dgm:prSet/>
      <dgm:spPr>
        <a:ln w="57150">
          <a:solidFill>
            <a:schemeClr val="tx1"/>
          </a:solidFill>
        </a:ln>
      </dgm:spPr>
      <dgm:t>
        <a:bodyPr/>
        <a:lstStyle/>
        <a:p>
          <a:endParaRPr lang="es-ES"/>
        </a:p>
      </dgm:t>
    </dgm:pt>
    <dgm:pt modelId="{C5CD43C8-714E-44DA-9AB2-3CE2884BD26F}" type="sibTrans" cxnId="{BB1339EC-EF0E-4EA8-9B3A-6F1951FBB238}">
      <dgm:prSet/>
      <dgm:spPr/>
      <dgm:t>
        <a:bodyPr/>
        <a:lstStyle/>
        <a:p>
          <a:endParaRPr lang="es-ES"/>
        </a:p>
      </dgm:t>
    </dgm:pt>
    <dgm:pt modelId="{66CB672D-15FA-4C43-A713-2B9703DF1510}">
      <dgm:prSet phldrT="[Texto]" custT="1"/>
      <dgm:spPr>
        <a:ln w="63500">
          <a:solidFill>
            <a:schemeClr val="tx1"/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s-ES" sz="2800" dirty="0" smtClean="0"/>
            <a:t>Experiencia de Dios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s-ES" sz="2800" dirty="0" smtClean="0"/>
            <a:t>Discipulado</a:t>
          </a:r>
          <a:endParaRPr lang="es-ES" sz="2800" dirty="0"/>
        </a:p>
      </dgm:t>
    </dgm:pt>
    <dgm:pt modelId="{7E0B5DC6-B8F0-4E3F-84BD-9B0AFF1E79A7}" type="sibTrans" cxnId="{505B8ABC-52CB-4710-B9E5-497DBD2CB80F}">
      <dgm:prSet/>
      <dgm:spPr/>
      <dgm:t>
        <a:bodyPr/>
        <a:lstStyle/>
        <a:p>
          <a:endParaRPr lang="es-ES"/>
        </a:p>
      </dgm:t>
    </dgm:pt>
    <dgm:pt modelId="{B2979C43-09C0-4FC1-AEED-2FC67BA34E18}" type="parTrans" cxnId="{505B8ABC-52CB-4710-B9E5-497DBD2CB80F}">
      <dgm:prSet/>
      <dgm:spPr>
        <a:ln w="57150">
          <a:solidFill>
            <a:schemeClr val="tx1"/>
          </a:solidFill>
        </a:ln>
      </dgm:spPr>
      <dgm:t>
        <a:bodyPr/>
        <a:lstStyle/>
        <a:p>
          <a:endParaRPr lang="es-ES"/>
        </a:p>
      </dgm:t>
    </dgm:pt>
    <dgm:pt modelId="{6AB4D339-731A-41F4-A2B5-60623F5EC3FE}">
      <dgm:prSet phldrT="[Texto]" custT="1"/>
      <dgm:spPr>
        <a:ln w="63500">
          <a:solidFill>
            <a:schemeClr val="tx1"/>
          </a:solidFill>
        </a:ln>
      </dgm:spPr>
      <dgm:t>
        <a:bodyPr/>
        <a:lstStyle/>
        <a:p>
          <a:pPr algn="ctr">
            <a:lnSpc>
              <a:spcPct val="100000"/>
            </a:lnSpc>
            <a:spcAft>
              <a:spcPts val="0"/>
            </a:spcAft>
          </a:pPr>
          <a:r>
            <a:rPr lang="es-ES" sz="2800" dirty="0" smtClean="0"/>
            <a:t>Reconocer</a:t>
          </a:r>
        </a:p>
        <a:p>
          <a:pPr algn="ctr">
            <a:lnSpc>
              <a:spcPct val="100000"/>
            </a:lnSpc>
            <a:spcAft>
              <a:spcPts val="0"/>
            </a:spcAft>
          </a:pPr>
          <a:r>
            <a:rPr lang="es-ES" sz="2800" dirty="0" smtClean="0"/>
            <a:t>Interpretar</a:t>
          </a:r>
        </a:p>
        <a:p>
          <a:pPr algn="ctr">
            <a:lnSpc>
              <a:spcPct val="100000"/>
            </a:lnSpc>
            <a:spcAft>
              <a:spcPts val="0"/>
            </a:spcAft>
          </a:pPr>
          <a:r>
            <a:rPr lang="es-ES" sz="2800" dirty="0" smtClean="0"/>
            <a:t>Elegir</a:t>
          </a:r>
          <a:endParaRPr lang="es-ES" sz="2800" dirty="0"/>
        </a:p>
      </dgm:t>
    </dgm:pt>
    <dgm:pt modelId="{F7ABAFE2-003A-4564-A136-51503A95D557}" type="parTrans" cxnId="{1CAD1811-81C4-4248-8161-5FF412A3DD65}">
      <dgm:prSet/>
      <dgm:spPr>
        <a:ln w="63500">
          <a:solidFill>
            <a:schemeClr val="tx1"/>
          </a:solidFill>
        </a:ln>
      </dgm:spPr>
      <dgm:t>
        <a:bodyPr/>
        <a:lstStyle/>
        <a:p>
          <a:endParaRPr lang="es-ES"/>
        </a:p>
      </dgm:t>
    </dgm:pt>
    <dgm:pt modelId="{E38A2723-7B8D-4980-AD04-7EEDA3D620D5}" type="sibTrans" cxnId="{1CAD1811-81C4-4248-8161-5FF412A3DD65}">
      <dgm:prSet/>
      <dgm:spPr/>
      <dgm:t>
        <a:bodyPr/>
        <a:lstStyle/>
        <a:p>
          <a:endParaRPr lang="es-ES"/>
        </a:p>
      </dgm:t>
    </dgm:pt>
    <dgm:pt modelId="{6D300773-B774-48F5-A314-09C2BCE4A801}" type="pres">
      <dgm:prSet presAssocID="{39995E94-75F5-4BBF-A16E-E031B6CE9FA2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3BE6B5C7-645B-483F-8856-D2CCE4A30946}" type="pres">
      <dgm:prSet presAssocID="{4BACFFEF-716C-4DF7-B9D2-B4AEE59ADFC5}" presName="root1" presStyleCnt="0"/>
      <dgm:spPr/>
    </dgm:pt>
    <dgm:pt modelId="{4D520AC9-FFAC-4A0A-93A5-98DFED3FAF95}" type="pres">
      <dgm:prSet presAssocID="{4BACFFEF-716C-4DF7-B9D2-B4AEE59ADFC5}" presName="LevelOneTextNode" presStyleLbl="node0" presStyleIdx="0" presStyleCnt="1" custLinFactNeighborX="9825" custLinFactNeighborY="9402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E4760C9A-B9E8-4A1D-B7E1-3D831D6828A6}" type="pres">
      <dgm:prSet presAssocID="{4BACFFEF-716C-4DF7-B9D2-B4AEE59ADFC5}" presName="level2hierChild" presStyleCnt="0"/>
      <dgm:spPr/>
    </dgm:pt>
    <dgm:pt modelId="{4E4CDE82-A4DE-49C1-8A99-3770706AA8A9}" type="pres">
      <dgm:prSet presAssocID="{E237E591-5560-463B-B4B1-AB44C04E20BF}" presName="conn2-1" presStyleLbl="parChTrans1D2" presStyleIdx="0" presStyleCnt="2"/>
      <dgm:spPr/>
      <dgm:t>
        <a:bodyPr/>
        <a:lstStyle/>
        <a:p>
          <a:endParaRPr lang="es-ES"/>
        </a:p>
      </dgm:t>
    </dgm:pt>
    <dgm:pt modelId="{4092E64F-5D1F-4755-873D-C2C180DA5AFD}" type="pres">
      <dgm:prSet presAssocID="{E237E591-5560-463B-B4B1-AB44C04E20BF}" presName="connTx" presStyleLbl="parChTrans1D2" presStyleIdx="0" presStyleCnt="2"/>
      <dgm:spPr/>
      <dgm:t>
        <a:bodyPr/>
        <a:lstStyle/>
        <a:p>
          <a:endParaRPr lang="es-ES"/>
        </a:p>
      </dgm:t>
    </dgm:pt>
    <dgm:pt modelId="{1AA99AB2-2C40-4DD1-BDD3-B4CFD832945E}" type="pres">
      <dgm:prSet presAssocID="{A026012F-4BBE-4CB6-85FE-47A373F36155}" presName="root2" presStyleCnt="0"/>
      <dgm:spPr/>
    </dgm:pt>
    <dgm:pt modelId="{CFB7CDE0-1955-440A-B926-832BFD768050}" type="pres">
      <dgm:prSet presAssocID="{A026012F-4BBE-4CB6-85FE-47A373F36155}" presName="LevelTwoTextNode" presStyleLbl="node2" presStyleIdx="0" presStyleCnt="2" custScaleY="100000" custLinFactNeighborX="-2194" custLinFactNeighborY="-10309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DB6771BC-4210-493A-BAF9-9EFD6FB44A02}" type="pres">
      <dgm:prSet presAssocID="{A026012F-4BBE-4CB6-85FE-47A373F36155}" presName="level3hierChild" presStyleCnt="0"/>
      <dgm:spPr/>
    </dgm:pt>
    <dgm:pt modelId="{81F9CE7A-CE78-429D-B1BB-3972833B56BE}" type="pres">
      <dgm:prSet presAssocID="{B2979C43-09C0-4FC1-AEED-2FC67BA34E18}" presName="conn2-1" presStyleLbl="parChTrans1D3" presStyleIdx="0" presStyleCnt="3"/>
      <dgm:spPr/>
      <dgm:t>
        <a:bodyPr/>
        <a:lstStyle/>
        <a:p>
          <a:endParaRPr lang="es-ES"/>
        </a:p>
      </dgm:t>
    </dgm:pt>
    <dgm:pt modelId="{0C064308-5523-4DB4-B9AB-D6CFEC4C0087}" type="pres">
      <dgm:prSet presAssocID="{B2979C43-09C0-4FC1-AEED-2FC67BA34E18}" presName="connTx" presStyleLbl="parChTrans1D3" presStyleIdx="0" presStyleCnt="3"/>
      <dgm:spPr/>
      <dgm:t>
        <a:bodyPr/>
        <a:lstStyle/>
        <a:p>
          <a:endParaRPr lang="es-ES"/>
        </a:p>
      </dgm:t>
    </dgm:pt>
    <dgm:pt modelId="{00F7875A-4240-44E3-A9B8-9E48AD18F3B5}" type="pres">
      <dgm:prSet presAssocID="{66CB672D-15FA-4C43-A713-2B9703DF1510}" presName="root2" presStyleCnt="0"/>
      <dgm:spPr/>
    </dgm:pt>
    <dgm:pt modelId="{D664803F-4E31-46B5-A05C-4FD8ADEE7F47}" type="pres">
      <dgm:prSet presAssocID="{66CB672D-15FA-4C43-A713-2B9703DF1510}" presName="LevelTwoTextNode" presStyleLbl="node3" presStyleIdx="0" presStyleCnt="3" custScaleX="129025" custScaleY="137199" custLinFactNeighborX="-10868" custLinFactNeighborY="-9823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1D297C43-1DB7-41B5-BDA6-0E6E203FF305}" type="pres">
      <dgm:prSet presAssocID="{66CB672D-15FA-4C43-A713-2B9703DF1510}" presName="level3hierChild" presStyleCnt="0"/>
      <dgm:spPr/>
    </dgm:pt>
    <dgm:pt modelId="{8C80AC0A-0B36-43AA-A544-F365F7A79CAE}" type="pres">
      <dgm:prSet presAssocID="{F2C03C61-CF88-4FCF-95BE-A9A535129637}" presName="conn2-1" presStyleLbl="parChTrans1D2" presStyleIdx="1" presStyleCnt="2"/>
      <dgm:spPr/>
      <dgm:t>
        <a:bodyPr/>
        <a:lstStyle/>
        <a:p>
          <a:endParaRPr lang="es-ES"/>
        </a:p>
      </dgm:t>
    </dgm:pt>
    <dgm:pt modelId="{FFAEC9B0-3ADA-4FE8-87B9-E50993A00D17}" type="pres">
      <dgm:prSet presAssocID="{F2C03C61-CF88-4FCF-95BE-A9A535129637}" presName="connTx" presStyleLbl="parChTrans1D2" presStyleIdx="1" presStyleCnt="2"/>
      <dgm:spPr/>
      <dgm:t>
        <a:bodyPr/>
        <a:lstStyle/>
        <a:p>
          <a:endParaRPr lang="es-ES"/>
        </a:p>
      </dgm:t>
    </dgm:pt>
    <dgm:pt modelId="{C16283B9-032B-4A4B-8B87-3B1101C971FF}" type="pres">
      <dgm:prSet presAssocID="{4B4589CE-DF98-46F1-AD50-35C540946E54}" presName="root2" presStyleCnt="0"/>
      <dgm:spPr/>
    </dgm:pt>
    <dgm:pt modelId="{2D2C8511-2133-4669-8277-7C66CCCB835A}" type="pres">
      <dgm:prSet presAssocID="{4B4589CE-DF98-46F1-AD50-35C540946E54}" presName="LevelTwoTextNode" presStyleLbl="node2" presStyleIdx="1" presStyleCnt="2" custScaleY="115510" custLinFactNeighborX="-2194" custLinFactNeighborY="37880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02341928-4B2E-4AC7-A84B-32E0623EE845}" type="pres">
      <dgm:prSet presAssocID="{4B4589CE-DF98-46F1-AD50-35C540946E54}" presName="level3hierChild" presStyleCnt="0"/>
      <dgm:spPr/>
    </dgm:pt>
    <dgm:pt modelId="{5B489EA3-167C-45A3-A80C-0FD4824A9E72}" type="pres">
      <dgm:prSet presAssocID="{2EDB1676-0180-4FF1-9C9D-1ABD22C5094E}" presName="conn2-1" presStyleLbl="parChTrans1D3" presStyleIdx="1" presStyleCnt="3"/>
      <dgm:spPr/>
      <dgm:t>
        <a:bodyPr/>
        <a:lstStyle/>
        <a:p>
          <a:endParaRPr lang="es-ES"/>
        </a:p>
      </dgm:t>
    </dgm:pt>
    <dgm:pt modelId="{EA3B6578-D16A-494A-AC1B-6022A7080D75}" type="pres">
      <dgm:prSet presAssocID="{2EDB1676-0180-4FF1-9C9D-1ABD22C5094E}" presName="connTx" presStyleLbl="parChTrans1D3" presStyleIdx="1" presStyleCnt="3"/>
      <dgm:spPr/>
      <dgm:t>
        <a:bodyPr/>
        <a:lstStyle/>
        <a:p>
          <a:endParaRPr lang="es-ES"/>
        </a:p>
      </dgm:t>
    </dgm:pt>
    <dgm:pt modelId="{D7995794-A0D9-4250-A854-EE39F51A3A31}" type="pres">
      <dgm:prSet presAssocID="{EA14170C-1C46-4FAF-9946-7AA1F0707DF5}" presName="root2" presStyleCnt="0"/>
      <dgm:spPr/>
    </dgm:pt>
    <dgm:pt modelId="{A33D0D1D-A26C-4422-9A92-84EE5EEF4AF4}" type="pres">
      <dgm:prSet presAssocID="{EA14170C-1C46-4FAF-9946-7AA1F0707DF5}" presName="LevelTwoTextNode" presStyleLbl="node3" presStyleIdx="1" presStyleCnt="3" custScaleX="133628" custScaleY="126938" custLinFactNeighborX="-10868" custLinFactNeighborY="15585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2ACFC63F-066D-455F-9A99-71A051756B91}" type="pres">
      <dgm:prSet presAssocID="{EA14170C-1C46-4FAF-9946-7AA1F0707DF5}" presName="level3hierChild" presStyleCnt="0"/>
      <dgm:spPr/>
    </dgm:pt>
    <dgm:pt modelId="{0A9E4490-4F78-4EB5-B5AE-42B59ED879F4}" type="pres">
      <dgm:prSet presAssocID="{F7ABAFE2-003A-4564-A136-51503A95D557}" presName="conn2-1" presStyleLbl="parChTrans1D3" presStyleIdx="2" presStyleCnt="3"/>
      <dgm:spPr/>
      <dgm:t>
        <a:bodyPr/>
        <a:lstStyle/>
        <a:p>
          <a:endParaRPr lang="es-ES"/>
        </a:p>
      </dgm:t>
    </dgm:pt>
    <dgm:pt modelId="{1A6B3159-4BA5-4F44-8FBD-25F2EACF4BE3}" type="pres">
      <dgm:prSet presAssocID="{F7ABAFE2-003A-4564-A136-51503A95D557}" presName="connTx" presStyleLbl="parChTrans1D3" presStyleIdx="2" presStyleCnt="3"/>
      <dgm:spPr/>
      <dgm:t>
        <a:bodyPr/>
        <a:lstStyle/>
        <a:p>
          <a:endParaRPr lang="es-ES"/>
        </a:p>
      </dgm:t>
    </dgm:pt>
    <dgm:pt modelId="{ECD25CEE-01FA-4814-872E-24CB3209121D}" type="pres">
      <dgm:prSet presAssocID="{6AB4D339-731A-41F4-A2B5-60623F5EC3FE}" presName="root2" presStyleCnt="0"/>
      <dgm:spPr/>
    </dgm:pt>
    <dgm:pt modelId="{DBFC40CB-51A8-4F43-A93B-CB6BCE5177A5}" type="pres">
      <dgm:prSet presAssocID="{6AB4D339-731A-41F4-A2B5-60623F5EC3FE}" presName="LevelTwoTextNode" presStyleLbl="node3" presStyleIdx="2" presStyleCnt="3" custScaleX="133673" custScaleY="128981" custLinFactNeighborX="-10868" custLinFactNeighborY="71815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BCB89BFD-EE86-4F81-B4C8-5D15BD618DDE}" type="pres">
      <dgm:prSet presAssocID="{6AB4D339-731A-41F4-A2B5-60623F5EC3FE}" presName="level3hierChild" presStyleCnt="0"/>
      <dgm:spPr/>
    </dgm:pt>
  </dgm:ptLst>
  <dgm:cxnLst>
    <dgm:cxn modelId="{714CF6B3-57EE-4D89-BB69-F8C89F2D0712}" type="presOf" srcId="{F2C03C61-CF88-4FCF-95BE-A9A535129637}" destId="{8C80AC0A-0B36-43AA-A544-F365F7A79CAE}" srcOrd="0" destOrd="0" presId="urn:microsoft.com/office/officeart/2005/8/layout/hierarchy2"/>
    <dgm:cxn modelId="{4DA5F581-1004-4D5E-A05E-8A13B92586FC}" type="presOf" srcId="{EA14170C-1C46-4FAF-9946-7AA1F0707DF5}" destId="{A33D0D1D-A26C-4422-9A92-84EE5EEF4AF4}" srcOrd="0" destOrd="0" presId="urn:microsoft.com/office/officeart/2005/8/layout/hierarchy2"/>
    <dgm:cxn modelId="{33FAD4FB-132D-4B80-AF35-1343B5CB671E}" srcId="{39995E94-75F5-4BBF-A16E-E031B6CE9FA2}" destId="{4BACFFEF-716C-4DF7-B9D2-B4AEE59ADFC5}" srcOrd="0" destOrd="0" parTransId="{2BED964A-5FDE-4983-81B4-791024ED6E9F}" sibTransId="{F46DE08A-D911-41D0-94B0-1835DC610758}"/>
    <dgm:cxn modelId="{BFD4DFDF-06C3-4285-9DC8-7E6AB5CB7C60}" type="presOf" srcId="{39995E94-75F5-4BBF-A16E-E031B6CE9FA2}" destId="{6D300773-B774-48F5-A314-09C2BCE4A801}" srcOrd="0" destOrd="0" presId="urn:microsoft.com/office/officeart/2005/8/layout/hierarchy2"/>
    <dgm:cxn modelId="{B9154FA8-006F-47E6-848C-A4033DAB93A0}" type="presOf" srcId="{B2979C43-09C0-4FC1-AEED-2FC67BA34E18}" destId="{0C064308-5523-4DB4-B9AB-D6CFEC4C0087}" srcOrd="1" destOrd="0" presId="urn:microsoft.com/office/officeart/2005/8/layout/hierarchy2"/>
    <dgm:cxn modelId="{E67CDCCF-3FF0-4B4B-B007-5B68AD150B1E}" type="presOf" srcId="{6AB4D339-731A-41F4-A2B5-60623F5EC3FE}" destId="{DBFC40CB-51A8-4F43-A93B-CB6BCE5177A5}" srcOrd="0" destOrd="0" presId="urn:microsoft.com/office/officeart/2005/8/layout/hierarchy2"/>
    <dgm:cxn modelId="{21442FD7-D164-445E-BBB7-EDEE65BF85DC}" type="presOf" srcId="{2EDB1676-0180-4FF1-9C9D-1ABD22C5094E}" destId="{EA3B6578-D16A-494A-AC1B-6022A7080D75}" srcOrd="1" destOrd="0" presId="urn:microsoft.com/office/officeart/2005/8/layout/hierarchy2"/>
    <dgm:cxn modelId="{D6E44931-384C-4C8C-AFDE-57E974C4454D}" type="presOf" srcId="{E237E591-5560-463B-B4B1-AB44C04E20BF}" destId="{4E4CDE82-A4DE-49C1-8A99-3770706AA8A9}" srcOrd="0" destOrd="0" presId="urn:microsoft.com/office/officeart/2005/8/layout/hierarchy2"/>
    <dgm:cxn modelId="{5685273D-C4DD-47C5-B673-553B991B010F}" type="presOf" srcId="{4B4589CE-DF98-46F1-AD50-35C540946E54}" destId="{2D2C8511-2133-4669-8277-7C66CCCB835A}" srcOrd="0" destOrd="0" presId="urn:microsoft.com/office/officeart/2005/8/layout/hierarchy2"/>
    <dgm:cxn modelId="{4C65308C-B06C-48CF-B737-4808ECCAF591}" type="presOf" srcId="{F7ABAFE2-003A-4564-A136-51503A95D557}" destId="{1A6B3159-4BA5-4F44-8FBD-25F2EACF4BE3}" srcOrd="1" destOrd="0" presId="urn:microsoft.com/office/officeart/2005/8/layout/hierarchy2"/>
    <dgm:cxn modelId="{BB1339EC-EF0E-4EA8-9B3A-6F1951FBB238}" srcId="{4B4589CE-DF98-46F1-AD50-35C540946E54}" destId="{EA14170C-1C46-4FAF-9946-7AA1F0707DF5}" srcOrd="0" destOrd="0" parTransId="{2EDB1676-0180-4FF1-9C9D-1ABD22C5094E}" sibTransId="{C5CD43C8-714E-44DA-9AB2-3CE2884BD26F}"/>
    <dgm:cxn modelId="{505B8ABC-52CB-4710-B9E5-497DBD2CB80F}" srcId="{A026012F-4BBE-4CB6-85FE-47A373F36155}" destId="{66CB672D-15FA-4C43-A713-2B9703DF1510}" srcOrd="0" destOrd="0" parTransId="{B2979C43-09C0-4FC1-AEED-2FC67BA34E18}" sibTransId="{7E0B5DC6-B8F0-4E3F-84BD-9B0AFF1E79A7}"/>
    <dgm:cxn modelId="{0F30D703-28FD-4208-B0D0-8ADF3C2E19EA}" type="presOf" srcId="{E237E591-5560-463B-B4B1-AB44C04E20BF}" destId="{4092E64F-5D1F-4755-873D-C2C180DA5AFD}" srcOrd="1" destOrd="0" presId="urn:microsoft.com/office/officeart/2005/8/layout/hierarchy2"/>
    <dgm:cxn modelId="{594B1A8B-FCB2-4BF3-8D21-D0243A8D8BF3}" type="presOf" srcId="{F2C03C61-CF88-4FCF-95BE-A9A535129637}" destId="{FFAEC9B0-3ADA-4FE8-87B9-E50993A00D17}" srcOrd="1" destOrd="0" presId="urn:microsoft.com/office/officeart/2005/8/layout/hierarchy2"/>
    <dgm:cxn modelId="{BD48031B-FA50-40BF-93C5-0F248FFCCCEB}" srcId="{4BACFFEF-716C-4DF7-B9D2-B4AEE59ADFC5}" destId="{4B4589CE-DF98-46F1-AD50-35C540946E54}" srcOrd="1" destOrd="0" parTransId="{F2C03C61-CF88-4FCF-95BE-A9A535129637}" sibTransId="{B2C2C743-9C72-4F87-BA41-3C9B63EDEB71}"/>
    <dgm:cxn modelId="{6E187545-8797-4064-8C95-E9A7D5144867}" type="presOf" srcId="{66CB672D-15FA-4C43-A713-2B9703DF1510}" destId="{D664803F-4E31-46B5-A05C-4FD8ADEE7F47}" srcOrd="0" destOrd="0" presId="urn:microsoft.com/office/officeart/2005/8/layout/hierarchy2"/>
    <dgm:cxn modelId="{6F52018F-8691-4DC7-9FBB-9E68B79C6DE2}" srcId="{4BACFFEF-716C-4DF7-B9D2-B4AEE59ADFC5}" destId="{A026012F-4BBE-4CB6-85FE-47A373F36155}" srcOrd="0" destOrd="0" parTransId="{E237E591-5560-463B-B4B1-AB44C04E20BF}" sibTransId="{50A30916-F9B4-463E-B866-590FA8C524D0}"/>
    <dgm:cxn modelId="{D50113E6-4CEE-43D1-97F9-E52ED73F8673}" type="presOf" srcId="{2EDB1676-0180-4FF1-9C9D-1ABD22C5094E}" destId="{5B489EA3-167C-45A3-A80C-0FD4824A9E72}" srcOrd="0" destOrd="0" presId="urn:microsoft.com/office/officeart/2005/8/layout/hierarchy2"/>
    <dgm:cxn modelId="{894C46A4-213F-4175-B14E-B7E55F17A12B}" type="presOf" srcId="{4BACFFEF-716C-4DF7-B9D2-B4AEE59ADFC5}" destId="{4D520AC9-FFAC-4A0A-93A5-98DFED3FAF95}" srcOrd="0" destOrd="0" presId="urn:microsoft.com/office/officeart/2005/8/layout/hierarchy2"/>
    <dgm:cxn modelId="{C0108FC5-F9AA-4B60-AC82-CADEDD1D3CA4}" type="presOf" srcId="{F7ABAFE2-003A-4564-A136-51503A95D557}" destId="{0A9E4490-4F78-4EB5-B5AE-42B59ED879F4}" srcOrd="0" destOrd="0" presId="urn:microsoft.com/office/officeart/2005/8/layout/hierarchy2"/>
    <dgm:cxn modelId="{1CAD1811-81C4-4248-8161-5FF412A3DD65}" srcId="{4B4589CE-DF98-46F1-AD50-35C540946E54}" destId="{6AB4D339-731A-41F4-A2B5-60623F5EC3FE}" srcOrd="1" destOrd="0" parTransId="{F7ABAFE2-003A-4564-A136-51503A95D557}" sibTransId="{E38A2723-7B8D-4980-AD04-7EEDA3D620D5}"/>
    <dgm:cxn modelId="{7E28D797-6509-4C93-BFD0-F994464F0161}" type="presOf" srcId="{B2979C43-09C0-4FC1-AEED-2FC67BA34E18}" destId="{81F9CE7A-CE78-429D-B1BB-3972833B56BE}" srcOrd="0" destOrd="0" presId="urn:microsoft.com/office/officeart/2005/8/layout/hierarchy2"/>
    <dgm:cxn modelId="{3524774C-6DB3-460A-A18A-5D654142B2CE}" type="presOf" srcId="{A026012F-4BBE-4CB6-85FE-47A373F36155}" destId="{CFB7CDE0-1955-440A-B926-832BFD768050}" srcOrd="0" destOrd="0" presId="urn:microsoft.com/office/officeart/2005/8/layout/hierarchy2"/>
    <dgm:cxn modelId="{BC0C6266-D328-4205-8E93-19BA5568DBE2}" type="presParOf" srcId="{6D300773-B774-48F5-A314-09C2BCE4A801}" destId="{3BE6B5C7-645B-483F-8856-D2CCE4A30946}" srcOrd="0" destOrd="0" presId="urn:microsoft.com/office/officeart/2005/8/layout/hierarchy2"/>
    <dgm:cxn modelId="{B3FAAE2C-85A9-4FDF-864A-CAECDE8C13E0}" type="presParOf" srcId="{3BE6B5C7-645B-483F-8856-D2CCE4A30946}" destId="{4D520AC9-FFAC-4A0A-93A5-98DFED3FAF95}" srcOrd="0" destOrd="0" presId="urn:microsoft.com/office/officeart/2005/8/layout/hierarchy2"/>
    <dgm:cxn modelId="{6785A558-1C01-48F9-A87D-7E9E3FD8697C}" type="presParOf" srcId="{3BE6B5C7-645B-483F-8856-D2CCE4A30946}" destId="{E4760C9A-B9E8-4A1D-B7E1-3D831D6828A6}" srcOrd="1" destOrd="0" presId="urn:microsoft.com/office/officeart/2005/8/layout/hierarchy2"/>
    <dgm:cxn modelId="{80D8F43C-B7B7-476F-BD57-0A9F34A2889E}" type="presParOf" srcId="{E4760C9A-B9E8-4A1D-B7E1-3D831D6828A6}" destId="{4E4CDE82-A4DE-49C1-8A99-3770706AA8A9}" srcOrd="0" destOrd="0" presId="urn:microsoft.com/office/officeart/2005/8/layout/hierarchy2"/>
    <dgm:cxn modelId="{B0BC111E-ED8E-4372-9598-025DAAD49F4B}" type="presParOf" srcId="{4E4CDE82-A4DE-49C1-8A99-3770706AA8A9}" destId="{4092E64F-5D1F-4755-873D-C2C180DA5AFD}" srcOrd="0" destOrd="0" presId="urn:microsoft.com/office/officeart/2005/8/layout/hierarchy2"/>
    <dgm:cxn modelId="{32BADA10-D221-4E10-8880-11B565F92E2C}" type="presParOf" srcId="{E4760C9A-B9E8-4A1D-B7E1-3D831D6828A6}" destId="{1AA99AB2-2C40-4DD1-BDD3-B4CFD832945E}" srcOrd="1" destOrd="0" presId="urn:microsoft.com/office/officeart/2005/8/layout/hierarchy2"/>
    <dgm:cxn modelId="{B0E6375D-DB93-4218-83FE-26D14763BAEE}" type="presParOf" srcId="{1AA99AB2-2C40-4DD1-BDD3-B4CFD832945E}" destId="{CFB7CDE0-1955-440A-B926-832BFD768050}" srcOrd="0" destOrd="0" presId="urn:microsoft.com/office/officeart/2005/8/layout/hierarchy2"/>
    <dgm:cxn modelId="{1D433ED7-690E-4C62-9009-CA97B61E08CC}" type="presParOf" srcId="{1AA99AB2-2C40-4DD1-BDD3-B4CFD832945E}" destId="{DB6771BC-4210-493A-BAF9-9EFD6FB44A02}" srcOrd="1" destOrd="0" presId="urn:microsoft.com/office/officeart/2005/8/layout/hierarchy2"/>
    <dgm:cxn modelId="{3B0CE1DF-5F80-4D84-95F8-8FE918739900}" type="presParOf" srcId="{DB6771BC-4210-493A-BAF9-9EFD6FB44A02}" destId="{81F9CE7A-CE78-429D-B1BB-3972833B56BE}" srcOrd="0" destOrd="0" presId="urn:microsoft.com/office/officeart/2005/8/layout/hierarchy2"/>
    <dgm:cxn modelId="{960D33C4-2FDC-4F85-9C21-620A336A76E1}" type="presParOf" srcId="{81F9CE7A-CE78-429D-B1BB-3972833B56BE}" destId="{0C064308-5523-4DB4-B9AB-D6CFEC4C0087}" srcOrd="0" destOrd="0" presId="urn:microsoft.com/office/officeart/2005/8/layout/hierarchy2"/>
    <dgm:cxn modelId="{42E9F3DE-D7AB-4CE4-AE43-12ADAA33F1B5}" type="presParOf" srcId="{DB6771BC-4210-493A-BAF9-9EFD6FB44A02}" destId="{00F7875A-4240-44E3-A9B8-9E48AD18F3B5}" srcOrd="1" destOrd="0" presId="urn:microsoft.com/office/officeart/2005/8/layout/hierarchy2"/>
    <dgm:cxn modelId="{C520FE9B-B948-4CDA-BAD8-F101AAE59EDD}" type="presParOf" srcId="{00F7875A-4240-44E3-A9B8-9E48AD18F3B5}" destId="{D664803F-4E31-46B5-A05C-4FD8ADEE7F47}" srcOrd="0" destOrd="0" presId="urn:microsoft.com/office/officeart/2005/8/layout/hierarchy2"/>
    <dgm:cxn modelId="{157999D3-EEC6-4C4C-A101-A1F5B59AEA0D}" type="presParOf" srcId="{00F7875A-4240-44E3-A9B8-9E48AD18F3B5}" destId="{1D297C43-1DB7-41B5-BDA6-0E6E203FF305}" srcOrd="1" destOrd="0" presId="urn:microsoft.com/office/officeart/2005/8/layout/hierarchy2"/>
    <dgm:cxn modelId="{737D1289-B4EE-4654-8F4A-B689CE13DF8E}" type="presParOf" srcId="{E4760C9A-B9E8-4A1D-B7E1-3D831D6828A6}" destId="{8C80AC0A-0B36-43AA-A544-F365F7A79CAE}" srcOrd="2" destOrd="0" presId="urn:microsoft.com/office/officeart/2005/8/layout/hierarchy2"/>
    <dgm:cxn modelId="{495322E3-CCA4-43B7-A9BE-E4BFE8B594EC}" type="presParOf" srcId="{8C80AC0A-0B36-43AA-A544-F365F7A79CAE}" destId="{FFAEC9B0-3ADA-4FE8-87B9-E50993A00D17}" srcOrd="0" destOrd="0" presId="urn:microsoft.com/office/officeart/2005/8/layout/hierarchy2"/>
    <dgm:cxn modelId="{7BE257E3-6D64-4D86-A23F-09606B1C3BAB}" type="presParOf" srcId="{E4760C9A-B9E8-4A1D-B7E1-3D831D6828A6}" destId="{C16283B9-032B-4A4B-8B87-3B1101C971FF}" srcOrd="3" destOrd="0" presId="urn:microsoft.com/office/officeart/2005/8/layout/hierarchy2"/>
    <dgm:cxn modelId="{3418BA3D-436F-4D2F-8CCB-769D28FAAD75}" type="presParOf" srcId="{C16283B9-032B-4A4B-8B87-3B1101C971FF}" destId="{2D2C8511-2133-4669-8277-7C66CCCB835A}" srcOrd="0" destOrd="0" presId="urn:microsoft.com/office/officeart/2005/8/layout/hierarchy2"/>
    <dgm:cxn modelId="{6DA6E172-A49B-4EE2-867B-9F18D7C952B5}" type="presParOf" srcId="{C16283B9-032B-4A4B-8B87-3B1101C971FF}" destId="{02341928-4B2E-4AC7-A84B-32E0623EE845}" srcOrd="1" destOrd="0" presId="urn:microsoft.com/office/officeart/2005/8/layout/hierarchy2"/>
    <dgm:cxn modelId="{A0D3BB11-DEB1-4CC3-8183-04125E46C9F9}" type="presParOf" srcId="{02341928-4B2E-4AC7-A84B-32E0623EE845}" destId="{5B489EA3-167C-45A3-A80C-0FD4824A9E72}" srcOrd="0" destOrd="0" presId="urn:microsoft.com/office/officeart/2005/8/layout/hierarchy2"/>
    <dgm:cxn modelId="{5FBDAFAB-BE12-4017-828B-D04D1BE0934C}" type="presParOf" srcId="{5B489EA3-167C-45A3-A80C-0FD4824A9E72}" destId="{EA3B6578-D16A-494A-AC1B-6022A7080D75}" srcOrd="0" destOrd="0" presId="urn:microsoft.com/office/officeart/2005/8/layout/hierarchy2"/>
    <dgm:cxn modelId="{1502A94A-A580-4CD2-AE1A-CDB88F03D21F}" type="presParOf" srcId="{02341928-4B2E-4AC7-A84B-32E0623EE845}" destId="{D7995794-A0D9-4250-A854-EE39F51A3A31}" srcOrd="1" destOrd="0" presId="urn:microsoft.com/office/officeart/2005/8/layout/hierarchy2"/>
    <dgm:cxn modelId="{16157DB2-2AE7-4B40-BB16-995B6680B142}" type="presParOf" srcId="{D7995794-A0D9-4250-A854-EE39F51A3A31}" destId="{A33D0D1D-A26C-4422-9A92-84EE5EEF4AF4}" srcOrd="0" destOrd="0" presId="urn:microsoft.com/office/officeart/2005/8/layout/hierarchy2"/>
    <dgm:cxn modelId="{AFC77E4E-8D21-4695-AF01-8B88AB935AD4}" type="presParOf" srcId="{D7995794-A0D9-4250-A854-EE39F51A3A31}" destId="{2ACFC63F-066D-455F-9A99-71A051756B91}" srcOrd="1" destOrd="0" presId="urn:microsoft.com/office/officeart/2005/8/layout/hierarchy2"/>
    <dgm:cxn modelId="{56B0CF15-33E4-48FE-A6D6-C1A0F4AEC071}" type="presParOf" srcId="{02341928-4B2E-4AC7-A84B-32E0623EE845}" destId="{0A9E4490-4F78-4EB5-B5AE-42B59ED879F4}" srcOrd="2" destOrd="0" presId="urn:microsoft.com/office/officeart/2005/8/layout/hierarchy2"/>
    <dgm:cxn modelId="{BCF522E9-56EE-48E2-8CFD-0A974430C68C}" type="presParOf" srcId="{0A9E4490-4F78-4EB5-B5AE-42B59ED879F4}" destId="{1A6B3159-4BA5-4F44-8FBD-25F2EACF4BE3}" srcOrd="0" destOrd="0" presId="urn:microsoft.com/office/officeart/2005/8/layout/hierarchy2"/>
    <dgm:cxn modelId="{A1611272-F734-494D-9B28-F2B857A08596}" type="presParOf" srcId="{02341928-4B2E-4AC7-A84B-32E0623EE845}" destId="{ECD25CEE-01FA-4814-872E-24CB3209121D}" srcOrd="3" destOrd="0" presId="urn:microsoft.com/office/officeart/2005/8/layout/hierarchy2"/>
    <dgm:cxn modelId="{236B298A-AE9B-4C4F-B046-6B32AF70C1E3}" type="presParOf" srcId="{ECD25CEE-01FA-4814-872E-24CB3209121D}" destId="{DBFC40CB-51A8-4F43-A93B-CB6BCE5177A5}" srcOrd="0" destOrd="0" presId="urn:microsoft.com/office/officeart/2005/8/layout/hierarchy2"/>
    <dgm:cxn modelId="{78B868E6-06BA-45AD-BEB5-24C253DF4868}" type="presParOf" srcId="{ECD25CEE-01FA-4814-872E-24CB3209121D}" destId="{BCB89BFD-EE86-4F81-B4C8-5D15BD618DDE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CE739D0-6CA4-48E9-A38D-5FC9C337B1F3}">
      <dsp:nvSpPr>
        <dsp:cNvPr id="0" name=""/>
        <dsp:cNvSpPr/>
      </dsp:nvSpPr>
      <dsp:spPr>
        <a:xfrm>
          <a:off x="3513990" y="0"/>
          <a:ext cx="1756995" cy="1267340"/>
        </a:xfrm>
        <a:prstGeom prst="trapezoid">
          <a:avLst>
            <a:gd name="adj" fmla="val 69318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2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2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2400" kern="1200" dirty="0" smtClean="0"/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kern="1200" dirty="0" smtClean="0">
              <a:solidFill>
                <a:schemeClr val="bg1"/>
              </a:solidFill>
            </a:rPr>
            <a:t>PAPA</a:t>
          </a:r>
          <a:endParaRPr lang="es-ES" sz="2000" kern="1200" dirty="0">
            <a:solidFill>
              <a:schemeClr val="bg1"/>
            </a:solidFill>
          </a:endParaRPr>
        </a:p>
      </dsp:txBody>
      <dsp:txXfrm>
        <a:off x="3513990" y="0"/>
        <a:ext cx="1756995" cy="1267340"/>
      </dsp:txXfrm>
    </dsp:sp>
    <dsp:sp modelId="{01A105F0-0D80-478E-94C0-DC70BAB16BE0}">
      <dsp:nvSpPr>
        <dsp:cNvPr id="0" name=""/>
        <dsp:cNvSpPr/>
      </dsp:nvSpPr>
      <dsp:spPr>
        <a:xfrm>
          <a:off x="2635492" y="1267340"/>
          <a:ext cx="3513990" cy="1267340"/>
        </a:xfrm>
        <a:prstGeom prst="trapezoid">
          <a:avLst>
            <a:gd name="adj" fmla="val 69318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3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3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700" kern="1200" dirty="0" smtClean="0">
              <a:solidFill>
                <a:schemeClr val="bg1"/>
              </a:solidFill>
            </a:rPr>
            <a:t>CARDENALES</a:t>
          </a:r>
          <a:endParaRPr lang="es-ES" sz="2700" kern="1200" dirty="0">
            <a:solidFill>
              <a:schemeClr val="bg1"/>
            </a:solidFill>
          </a:endParaRPr>
        </a:p>
      </dsp:txBody>
      <dsp:txXfrm>
        <a:off x="3250441" y="1267340"/>
        <a:ext cx="2284093" cy="1267340"/>
      </dsp:txXfrm>
    </dsp:sp>
    <dsp:sp modelId="{7C6F01C3-E6B5-498A-AEE7-B6592E5E2FE1}">
      <dsp:nvSpPr>
        <dsp:cNvPr id="0" name=""/>
        <dsp:cNvSpPr/>
      </dsp:nvSpPr>
      <dsp:spPr>
        <a:xfrm>
          <a:off x="1756995" y="2534681"/>
          <a:ext cx="5270985" cy="1267340"/>
        </a:xfrm>
        <a:prstGeom prst="trapezoid">
          <a:avLst>
            <a:gd name="adj" fmla="val 69318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4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4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700" kern="1200" dirty="0" smtClean="0">
              <a:solidFill>
                <a:schemeClr val="bg1"/>
              </a:solidFill>
            </a:rPr>
            <a:t>OBISPOS</a:t>
          </a:r>
          <a:endParaRPr lang="es-ES" sz="2700" kern="1200" dirty="0">
            <a:solidFill>
              <a:schemeClr val="bg1"/>
            </a:solidFill>
          </a:endParaRPr>
        </a:p>
      </dsp:txBody>
      <dsp:txXfrm>
        <a:off x="2679417" y="2534681"/>
        <a:ext cx="3426140" cy="1267340"/>
      </dsp:txXfrm>
    </dsp:sp>
    <dsp:sp modelId="{FFCA4423-B8DC-4AA4-B874-A76B9D4185F9}">
      <dsp:nvSpPr>
        <dsp:cNvPr id="0" name=""/>
        <dsp:cNvSpPr/>
      </dsp:nvSpPr>
      <dsp:spPr>
        <a:xfrm>
          <a:off x="878497" y="3802022"/>
          <a:ext cx="7027980" cy="1267340"/>
        </a:xfrm>
        <a:prstGeom prst="trapezoid">
          <a:avLst>
            <a:gd name="adj" fmla="val 69318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5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5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700" kern="1200" dirty="0" smtClean="0">
              <a:solidFill>
                <a:schemeClr val="bg1"/>
              </a:solidFill>
            </a:rPr>
            <a:t>CONSAGRADOS</a:t>
          </a:r>
          <a:endParaRPr lang="es-ES" sz="2700" kern="1200" dirty="0">
            <a:solidFill>
              <a:schemeClr val="bg1"/>
            </a:solidFill>
          </a:endParaRPr>
        </a:p>
      </dsp:txBody>
      <dsp:txXfrm>
        <a:off x="2108394" y="3802022"/>
        <a:ext cx="4568187" cy="1267340"/>
      </dsp:txXfrm>
    </dsp:sp>
    <dsp:sp modelId="{76A19188-5427-42B0-8913-25DB07138540}">
      <dsp:nvSpPr>
        <dsp:cNvPr id="0" name=""/>
        <dsp:cNvSpPr/>
      </dsp:nvSpPr>
      <dsp:spPr>
        <a:xfrm>
          <a:off x="0" y="5069363"/>
          <a:ext cx="8784976" cy="1267340"/>
        </a:xfrm>
        <a:prstGeom prst="trapezoid">
          <a:avLst>
            <a:gd name="adj" fmla="val 69318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6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6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700" kern="1200" dirty="0" smtClean="0">
              <a:solidFill>
                <a:schemeClr val="bg1"/>
              </a:solidFill>
            </a:rPr>
            <a:t>LAICOS</a:t>
          </a:r>
          <a:endParaRPr lang="es-ES" sz="2700" kern="1200" dirty="0">
            <a:solidFill>
              <a:schemeClr val="bg1"/>
            </a:solidFill>
          </a:endParaRPr>
        </a:p>
      </dsp:txBody>
      <dsp:txXfrm>
        <a:off x="1537370" y="5069363"/>
        <a:ext cx="5710234" cy="126734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3C62110-133D-4B49-AE0F-AA4F67279703}">
      <dsp:nvSpPr>
        <dsp:cNvPr id="0" name=""/>
        <dsp:cNvSpPr/>
      </dsp:nvSpPr>
      <dsp:spPr>
        <a:xfrm>
          <a:off x="4541452" y="1088740"/>
          <a:ext cx="3213110" cy="12875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08703"/>
              </a:lnTo>
              <a:lnTo>
                <a:pt x="3213110" y="1008703"/>
              </a:lnTo>
              <a:lnTo>
                <a:pt x="3213110" y="1287526"/>
              </a:lnTo>
            </a:path>
          </a:pathLst>
        </a:custGeom>
        <a:noFill/>
        <a:ln w="50800" cap="flat" cmpd="sng" algn="ctr">
          <a:solidFill>
            <a:srgbClr val="FFFF0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303A25D-13D3-4825-B54D-DE6EE5944CFC}">
      <dsp:nvSpPr>
        <dsp:cNvPr id="0" name=""/>
        <dsp:cNvSpPr/>
      </dsp:nvSpPr>
      <dsp:spPr>
        <a:xfrm>
          <a:off x="4495732" y="1088740"/>
          <a:ext cx="91440" cy="121551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215519"/>
              </a:lnTo>
            </a:path>
          </a:pathLst>
        </a:custGeom>
        <a:noFill/>
        <a:ln w="50800" cap="flat" cmpd="sng" algn="ctr">
          <a:solidFill>
            <a:srgbClr val="FFFF0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4A3156C-F145-4BE2-9336-F78632A4722E}">
      <dsp:nvSpPr>
        <dsp:cNvPr id="0" name=""/>
        <dsp:cNvSpPr/>
      </dsp:nvSpPr>
      <dsp:spPr>
        <a:xfrm>
          <a:off x="1328341" y="1088740"/>
          <a:ext cx="3213110" cy="783464"/>
        </a:xfrm>
        <a:custGeom>
          <a:avLst/>
          <a:gdLst/>
          <a:ahLst/>
          <a:cxnLst/>
          <a:rect l="0" t="0" r="0" b="0"/>
          <a:pathLst>
            <a:path>
              <a:moveTo>
                <a:pt x="3213110" y="0"/>
              </a:moveTo>
              <a:lnTo>
                <a:pt x="3213110" y="504640"/>
              </a:lnTo>
              <a:lnTo>
                <a:pt x="0" y="504640"/>
              </a:lnTo>
              <a:lnTo>
                <a:pt x="0" y="783464"/>
              </a:lnTo>
            </a:path>
          </a:pathLst>
        </a:custGeom>
        <a:noFill/>
        <a:ln w="50800" cap="flat" cmpd="sng" algn="ctr">
          <a:solidFill>
            <a:srgbClr val="FFFF0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52CE703-AA80-428A-87EA-0B85E6772601}">
      <dsp:nvSpPr>
        <dsp:cNvPr id="0" name=""/>
        <dsp:cNvSpPr/>
      </dsp:nvSpPr>
      <dsp:spPr>
        <a:xfrm>
          <a:off x="3877586" y="-238991"/>
          <a:ext cx="1327731" cy="1327731"/>
        </a:xfrm>
        <a:prstGeom prst="arc">
          <a:avLst>
            <a:gd name="adj1" fmla="val 13200000"/>
            <a:gd name="adj2" fmla="val 19200000"/>
          </a:avLst>
        </a:prstGeom>
        <a:noFill/>
        <a:ln w="50800" cap="flat" cmpd="sng" algn="ctr">
          <a:solidFill>
            <a:srgbClr val="FFFF0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711494-551D-4C45-89FF-0F4970F37217}">
      <dsp:nvSpPr>
        <dsp:cNvPr id="0" name=""/>
        <dsp:cNvSpPr/>
      </dsp:nvSpPr>
      <dsp:spPr>
        <a:xfrm>
          <a:off x="3877586" y="-238991"/>
          <a:ext cx="1327731" cy="1327731"/>
        </a:xfrm>
        <a:prstGeom prst="arc">
          <a:avLst>
            <a:gd name="adj1" fmla="val 2400000"/>
            <a:gd name="adj2" fmla="val 8400000"/>
          </a:avLst>
        </a:prstGeom>
        <a:noFill/>
        <a:ln w="50800" cap="flat" cmpd="sng" algn="ctr">
          <a:solidFill>
            <a:srgbClr val="FFFF0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C5A7398-C622-4381-856B-C396542D558A}">
      <dsp:nvSpPr>
        <dsp:cNvPr id="0" name=""/>
        <dsp:cNvSpPr/>
      </dsp:nvSpPr>
      <dsp:spPr>
        <a:xfrm>
          <a:off x="3213720" y="0"/>
          <a:ext cx="2655463" cy="849748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4000" b="1" kern="1200" dirty="0" smtClean="0"/>
            <a:t>JESÚS</a:t>
          </a:r>
          <a:endParaRPr lang="es-ES" sz="4000" b="1" kern="1200" dirty="0"/>
        </a:p>
      </dsp:txBody>
      <dsp:txXfrm>
        <a:off x="3213720" y="0"/>
        <a:ext cx="2655463" cy="849748"/>
      </dsp:txXfrm>
    </dsp:sp>
    <dsp:sp modelId="{B2DC1C07-7DB2-47ED-BE11-C515E0C21BFE}">
      <dsp:nvSpPr>
        <dsp:cNvPr id="0" name=""/>
        <dsp:cNvSpPr/>
      </dsp:nvSpPr>
      <dsp:spPr>
        <a:xfrm>
          <a:off x="664475" y="1872204"/>
          <a:ext cx="1327731" cy="1327731"/>
        </a:xfrm>
        <a:prstGeom prst="arc">
          <a:avLst>
            <a:gd name="adj1" fmla="val 13200000"/>
            <a:gd name="adj2" fmla="val 19200000"/>
          </a:avLst>
        </a:prstGeom>
        <a:noFill/>
        <a:ln w="50800" cap="flat" cmpd="sng" algn="ctr">
          <a:solidFill>
            <a:srgbClr val="FFFF0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C4A650-E7B5-4B61-BD8E-DA2D3B830804}">
      <dsp:nvSpPr>
        <dsp:cNvPr id="0" name=""/>
        <dsp:cNvSpPr/>
      </dsp:nvSpPr>
      <dsp:spPr>
        <a:xfrm>
          <a:off x="664475" y="1872204"/>
          <a:ext cx="1327731" cy="1327731"/>
        </a:xfrm>
        <a:prstGeom prst="arc">
          <a:avLst>
            <a:gd name="adj1" fmla="val 2400000"/>
            <a:gd name="adj2" fmla="val 8400000"/>
          </a:avLst>
        </a:prstGeom>
        <a:noFill/>
        <a:ln w="50800" cap="flat" cmpd="sng" algn="ctr">
          <a:solidFill>
            <a:srgbClr val="FFFF0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470FA9-5CFA-4B19-BDE1-CF67AD6086CF}">
      <dsp:nvSpPr>
        <dsp:cNvPr id="0" name=""/>
        <dsp:cNvSpPr/>
      </dsp:nvSpPr>
      <dsp:spPr>
        <a:xfrm>
          <a:off x="609" y="2111196"/>
          <a:ext cx="2655463" cy="849748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400" b="1" kern="1200" dirty="0" smtClean="0"/>
            <a:t>CARISMA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400" b="1" kern="1200" dirty="0" smtClean="0"/>
            <a:t>FUNDAMENTAL</a:t>
          </a:r>
          <a:endParaRPr lang="es-ES" sz="2400" b="1" kern="1200" dirty="0"/>
        </a:p>
      </dsp:txBody>
      <dsp:txXfrm>
        <a:off x="609" y="2111196"/>
        <a:ext cx="2655463" cy="849748"/>
      </dsp:txXfrm>
    </dsp:sp>
    <dsp:sp modelId="{30552175-D9E8-43DD-BE4A-7C8773579CD9}">
      <dsp:nvSpPr>
        <dsp:cNvPr id="0" name=""/>
        <dsp:cNvSpPr/>
      </dsp:nvSpPr>
      <dsp:spPr>
        <a:xfrm>
          <a:off x="3877586" y="2304259"/>
          <a:ext cx="1327731" cy="1327731"/>
        </a:xfrm>
        <a:prstGeom prst="arc">
          <a:avLst>
            <a:gd name="adj1" fmla="val 13200000"/>
            <a:gd name="adj2" fmla="val 19200000"/>
          </a:avLst>
        </a:prstGeom>
        <a:noFill/>
        <a:ln w="50800" cap="flat" cmpd="sng" algn="ctr">
          <a:solidFill>
            <a:srgbClr val="FFFF0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1EE68EF-104B-489E-81FB-0E771062D400}">
      <dsp:nvSpPr>
        <dsp:cNvPr id="0" name=""/>
        <dsp:cNvSpPr/>
      </dsp:nvSpPr>
      <dsp:spPr>
        <a:xfrm>
          <a:off x="3877586" y="2304259"/>
          <a:ext cx="1327731" cy="1327731"/>
        </a:xfrm>
        <a:prstGeom prst="arc">
          <a:avLst>
            <a:gd name="adj1" fmla="val 2400000"/>
            <a:gd name="adj2" fmla="val 8400000"/>
          </a:avLst>
        </a:prstGeom>
        <a:noFill/>
        <a:ln w="50800" cap="flat" cmpd="sng" algn="ctr">
          <a:solidFill>
            <a:srgbClr val="FFFF0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732D2A-A26F-4470-A745-E04500DC5C99}">
      <dsp:nvSpPr>
        <dsp:cNvPr id="0" name=""/>
        <dsp:cNvSpPr/>
      </dsp:nvSpPr>
      <dsp:spPr>
        <a:xfrm>
          <a:off x="3213720" y="2543250"/>
          <a:ext cx="2655463" cy="849748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400" b="1" kern="1200" dirty="0" smtClean="0"/>
            <a:t>BAUTISMO</a:t>
          </a:r>
          <a:endParaRPr lang="es-ES" sz="2400" b="1" kern="1200" dirty="0"/>
        </a:p>
      </dsp:txBody>
      <dsp:txXfrm>
        <a:off x="3213720" y="2543250"/>
        <a:ext cx="2655463" cy="849748"/>
      </dsp:txXfrm>
    </dsp:sp>
    <dsp:sp modelId="{DFC23B60-8F1F-4914-A9CD-02C2630D82C9}">
      <dsp:nvSpPr>
        <dsp:cNvPr id="0" name=""/>
        <dsp:cNvSpPr/>
      </dsp:nvSpPr>
      <dsp:spPr>
        <a:xfrm>
          <a:off x="7090697" y="2376266"/>
          <a:ext cx="1327731" cy="1327731"/>
        </a:xfrm>
        <a:prstGeom prst="arc">
          <a:avLst>
            <a:gd name="adj1" fmla="val 13200000"/>
            <a:gd name="adj2" fmla="val 19200000"/>
          </a:avLst>
        </a:prstGeom>
        <a:noFill/>
        <a:ln w="50800" cap="flat" cmpd="sng" algn="ctr">
          <a:solidFill>
            <a:srgbClr val="FFFF0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0F6ACDF-2996-4ABD-BBCA-BC2C122F7735}">
      <dsp:nvSpPr>
        <dsp:cNvPr id="0" name=""/>
        <dsp:cNvSpPr/>
      </dsp:nvSpPr>
      <dsp:spPr>
        <a:xfrm>
          <a:off x="7090697" y="2376266"/>
          <a:ext cx="1327731" cy="1327731"/>
        </a:xfrm>
        <a:prstGeom prst="arc">
          <a:avLst>
            <a:gd name="adj1" fmla="val 2400000"/>
            <a:gd name="adj2" fmla="val 8400000"/>
          </a:avLst>
        </a:prstGeom>
        <a:noFill/>
        <a:ln w="50800" cap="flat" cmpd="sng" algn="ctr">
          <a:solidFill>
            <a:srgbClr val="FFFF0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83E642A-C26C-47AE-8397-FB7E5ABBFEA1}">
      <dsp:nvSpPr>
        <dsp:cNvPr id="0" name=""/>
        <dsp:cNvSpPr/>
      </dsp:nvSpPr>
      <dsp:spPr>
        <a:xfrm>
          <a:off x="6426831" y="2615258"/>
          <a:ext cx="2655463" cy="849748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400" b="1" kern="1200" dirty="0" smtClean="0"/>
            <a:t>CARISMA FUNDACIONAL</a:t>
          </a:r>
          <a:endParaRPr lang="es-ES" sz="2400" b="1" kern="1200" dirty="0"/>
        </a:p>
      </dsp:txBody>
      <dsp:txXfrm>
        <a:off x="6426831" y="2615258"/>
        <a:ext cx="2655463" cy="84974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CC9141-3EED-44C6-A37D-C0D7E1FAA11E}">
      <dsp:nvSpPr>
        <dsp:cNvPr id="0" name=""/>
        <dsp:cNvSpPr/>
      </dsp:nvSpPr>
      <dsp:spPr>
        <a:xfrm>
          <a:off x="2895417" y="1164060"/>
          <a:ext cx="2671751" cy="2720016"/>
        </a:xfrm>
        <a:prstGeom prst="ellipse">
          <a:avLst/>
        </a:prstGeom>
        <a:gradFill rotWithShape="0">
          <a:gsLst>
            <a:gs pos="0">
              <a:schemeClr val="bg2">
                <a:tint val="80000"/>
                <a:satMod val="400000"/>
              </a:schemeClr>
            </a:gs>
            <a:gs pos="25000">
              <a:schemeClr val="bg2">
                <a:tint val="83000"/>
                <a:satMod val="320000"/>
              </a:schemeClr>
            </a:gs>
            <a:gs pos="100000">
              <a:schemeClr val="bg2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ln>
          <a:noFill/>
        </a:ln>
        <a:effectLst>
          <a:outerShdw blurRad="57150" dist="38100" dir="5400000" algn="ctr" rotWithShape="0">
            <a:schemeClr val="accent2">
              <a:alpha val="50000"/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69850" tIns="69850" rIns="69850" bIns="69850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5500" kern="1200" dirty="0" smtClean="0"/>
            <a:t>Reino</a:t>
          </a:r>
          <a:endParaRPr lang="es-ES" sz="5500" kern="1200" dirty="0"/>
        </a:p>
      </dsp:txBody>
      <dsp:txXfrm>
        <a:off x="3286686" y="1562397"/>
        <a:ext cx="1889213" cy="1923342"/>
      </dsp:txXfrm>
    </dsp:sp>
    <dsp:sp modelId="{6C9F96BF-D7EF-46E1-A961-2D2CE9E7F2AF}">
      <dsp:nvSpPr>
        <dsp:cNvPr id="0" name=""/>
        <dsp:cNvSpPr/>
      </dsp:nvSpPr>
      <dsp:spPr>
        <a:xfrm>
          <a:off x="3245043" y="-176408"/>
          <a:ext cx="1901669" cy="1812852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3">
              <a:alpha val="50000"/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kern="1200" dirty="0" smtClean="0"/>
            <a:t>LAICOS</a:t>
          </a:r>
          <a:endParaRPr lang="es-ES" sz="2000" kern="1200" dirty="0"/>
        </a:p>
      </dsp:txBody>
      <dsp:txXfrm>
        <a:off x="3523536" y="89078"/>
        <a:ext cx="1344683" cy="1281880"/>
      </dsp:txXfrm>
    </dsp:sp>
    <dsp:sp modelId="{A82DF140-2335-4CA6-9F6C-7ABD1E673C1A}">
      <dsp:nvSpPr>
        <dsp:cNvPr id="0" name=""/>
        <dsp:cNvSpPr/>
      </dsp:nvSpPr>
      <dsp:spPr>
        <a:xfrm>
          <a:off x="5077194" y="1646251"/>
          <a:ext cx="1825470" cy="1755634"/>
        </a:xfrm>
        <a:prstGeom prst="ellipse">
          <a:avLst/>
        </a:prstGeom>
        <a:solidFill>
          <a:srgbClr val="FFFF00">
            <a:alpha val="50000"/>
          </a:srgbClr>
        </a:solidFill>
        <a:ln>
          <a:noFill/>
        </a:ln>
        <a:effectLst>
          <a:outerShdw blurRad="57150" dist="38100" dir="5400000" algn="ctr" rotWithShape="0">
            <a:schemeClr val="accent4">
              <a:alpha val="50000"/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000" kern="1200" dirty="0" smtClean="0"/>
            <a:t>CONSAGRADOS</a:t>
          </a:r>
          <a:endParaRPr lang="es-ES" sz="1000" kern="1200" dirty="0"/>
        </a:p>
      </dsp:txBody>
      <dsp:txXfrm>
        <a:off x="5344528" y="1903358"/>
        <a:ext cx="1290802" cy="1241420"/>
      </dsp:txXfrm>
    </dsp:sp>
    <dsp:sp modelId="{B0A25321-1BAE-4236-85D5-F8880869F59E}">
      <dsp:nvSpPr>
        <dsp:cNvPr id="0" name=""/>
        <dsp:cNvSpPr/>
      </dsp:nvSpPr>
      <dsp:spPr>
        <a:xfrm>
          <a:off x="3372655" y="3493313"/>
          <a:ext cx="1646445" cy="1649613"/>
        </a:xfrm>
        <a:prstGeom prst="ellipse">
          <a:avLst/>
        </a:prstGeom>
        <a:solidFill>
          <a:schemeClr val="tx1">
            <a:alpha val="50000"/>
          </a:schemeClr>
        </a:solidFill>
        <a:ln>
          <a:noFill/>
        </a:ln>
        <a:effectLst>
          <a:outerShdw blurRad="57150" dist="38100" dir="5400000" algn="ctr" rotWithShape="0">
            <a:schemeClr val="accent5">
              <a:alpha val="50000"/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400" kern="1200" dirty="0" smtClean="0"/>
            <a:t>JESÚS</a:t>
          </a:r>
          <a:endParaRPr lang="es-ES" sz="2400" kern="1200" dirty="0"/>
        </a:p>
      </dsp:txBody>
      <dsp:txXfrm>
        <a:off x="3613771" y="3734893"/>
        <a:ext cx="1164213" cy="1166453"/>
      </dsp:txXfrm>
    </dsp:sp>
    <dsp:sp modelId="{CA8B716F-C4BD-43A2-BE0D-5665EE2B97E2}">
      <dsp:nvSpPr>
        <dsp:cNvPr id="0" name=""/>
        <dsp:cNvSpPr/>
      </dsp:nvSpPr>
      <dsp:spPr>
        <a:xfrm>
          <a:off x="1510125" y="1674537"/>
          <a:ext cx="1783403" cy="1699063"/>
        </a:xfrm>
        <a:prstGeom prst="ellipse">
          <a:avLst/>
        </a:prstGeom>
        <a:solidFill>
          <a:srgbClr val="FF0000">
            <a:alpha val="50000"/>
          </a:srgbClr>
        </a:solidFill>
        <a:ln>
          <a:noFill/>
        </a:ln>
        <a:effectLst>
          <a:outerShdw blurRad="57150" dist="38100" dir="5400000" algn="ctr" rotWithShape="0">
            <a:schemeClr val="accent6">
              <a:alpha val="50000"/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kern="1200" dirty="0" smtClean="0"/>
            <a:t>POBRES</a:t>
          </a:r>
          <a:endParaRPr lang="es-ES" sz="2000" kern="1200" dirty="0"/>
        </a:p>
      </dsp:txBody>
      <dsp:txXfrm>
        <a:off x="1771298" y="1923359"/>
        <a:ext cx="1261057" cy="120141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1D21F43-48DC-4744-B5BB-DBEBD6F3052A}">
      <dsp:nvSpPr>
        <dsp:cNvPr id="0" name=""/>
        <dsp:cNvSpPr/>
      </dsp:nvSpPr>
      <dsp:spPr>
        <a:xfrm>
          <a:off x="1458162" y="0"/>
          <a:ext cx="972107" cy="1147265"/>
        </a:xfrm>
        <a:prstGeom prst="trapezoid">
          <a:avLst>
            <a:gd name="adj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2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2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2300" kern="1200" dirty="0"/>
        </a:p>
      </dsp:txBody>
      <dsp:txXfrm>
        <a:off x="1458162" y="0"/>
        <a:ext cx="972107" cy="1147265"/>
      </dsp:txXfrm>
    </dsp:sp>
    <dsp:sp modelId="{87552368-EF74-4638-A312-76DA9BAE2697}">
      <dsp:nvSpPr>
        <dsp:cNvPr id="0" name=""/>
        <dsp:cNvSpPr/>
      </dsp:nvSpPr>
      <dsp:spPr>
        <a:xfrm>
          <a:off x="972108" y="1147265"/>
          <a:ext cx="1944215" cy="1147265"/>
        </a:xfrm>
        <a:prstGeom prst="trapezoid">
          <a:avLst>
            <a:gd name="adj" fmla="val 42366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3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3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6500" kern="1200" dirty="0"/>
        </a:p>
      </dsp:txBody>
      <dsp:txXfrm>
        <a:off x="1312345" y="1147265"/>
        <a:ext cx="1263740" cy="1147265"/>
      </dsp:txXfrm>
    </dsp:sp>
    <dsp:sp modelId="{82A3FD6A-396F-4B9A-96D7-3B52C3332FD3}">
      <dsp:nvSpPr>
        <dsp:cNvPr id="0" name=""/>
        <dsp:cNvSpPr/>
      </dsp:nvSpPr>
      <dsp:spPr>
        <a:xfrm>
          <a:off x="486054" y="2294530"/>
          <a:ext cx="2916323" cy="1147265"/>
        </a:xfrm>
        <a:prstGeom prst="trapezoid">
          <a:avLst>
            <a:gd name="adj" fmla="val 42366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4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4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6500" kern="1200" dirty="0"/>
        </a:p>
      </dsp:txBody>
      <dsp:txXfrm>
        <a:off x="996410" y="2294530"/>
        <a:ext cx="1895610" cy="1147265"/>
      </dsp:txXfrm>
    </dsp:sp>
    <dsp:sp modelId="{A0D5CFE2-BA2F-4044-9BB2-4F0CBB0DA797}">
      <dsp:nvSpPr>
        <dsp:cNvPr id="0" name=""/>
        <dsp:cNvSpPr/>
      </dsp:nvSpPr>
      <dsp:spPr>
        <a:xfrm>
          <a:off x="0" y="3441796"/>
          <a:ext cx="3888431" cy="1147265"/>
        </a:xfrm>
        <a:prstGeom prst="trapezoid">
          <a:avLst>
            <a:gd name="adj" fmla="val 42366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5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5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6500" kern="1200" dirty="0"/>
        </a:p>
      </dsp:txBody>
      <dsp:txXfrm>
        <a:off x="680475" y="3441796"/>
        <a:ext cx="2527480" cy="114726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4972CF-363F-4DE3-8454-CD37A69E2F44}">
      <dsp:nvSpPr>
        <dsp:cNvPr id="0" name=""/>
        <dsp:cNvSpPr/>
      </dsp:nvSpPr>
      <dsp:spPr>
        <a:xfrm>
          <a:off x="775493" y="316495"/>
          <a:ext cx="4090094" cy="4090094"/>
        </a:xfrm>
        <a:prstGeom prst="pie">
          <a:avLst>
            <a:gd name="adj1" fmla="val 16200000"/>
            <a:gd name="adj2" fmla="val 1800000"/>
          </a:avLst>
        </a:prstGeom>
        <a:gradFill rotWithShape="0">
          <a:gsLst>
            <a:gs pos="56000">
              <a:srgbClr val="FF0000"/>
            </a:gs>
            <a:gs pos="98000">
              <a:schemeClr val="lt1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lt1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kern="1200" dirty="0" smtClean="0"/>
            <a:t>DISCIPULAR</a:t>
          </a:r>
          <a:endParaRPr lang="es-ES" sz="1800" kern="1200" dirty="0"/>
        </a:p>
      </dsp:txBody>
      <dsp:txXfrm>
        <a:off x="2931070" y="1183205"/>
        <a:ext cx="1460748" cy="1217289"/>
      </dsp:txXfrm>
    </dsp:sp>
    <dsp:sp modelId="{01157F82-ED8B-413C-9DCD-1735D484F522}">
      <dsp:nvSpPr>
        <dsp:cNvPr id="0" name=""/>
        <dsp:cNvSpPr/>
      </dsp:nvSpPr>
      <dsp:spPr>
        <a:xfrm>
          <a:off x="691256" y="462570"/>
          <a:ext cx="4090094" cy="4090094"/>
        </a:xfrm>
        <a:prstGeom prst="pie">
          <a:avLst>
            <a:gd name="adj1" fmla="val 1800000"/>
            <a:gd name="adj2" fmla="val 9000000"/>
          </a:avLst>
        </a:prstGeom>
        <a:gradFill flip="none" rotWithShape="1">
          <a:gsLst>
            <a:gs pos="45000">
              <a:srgbClr val="FFFF00"/>
            </a:gs>
            <a:gs pos="89000">
              <a:schemeClr val="lt1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75000">
              <a:schemeClr val="lt1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100000" t="100000"/>
          </a:path>
          <a:tileRect r="-100000" b="-100000"/>
        </a:gradFill>
        <a:ln>
          <a:noFill/>
        </a:ln>
        <a:effectLst>
          <a:outerShdw blurRad="57150" dist="38100" dir="5400000" algn="ctr" rotWithShape="0">
            <a:schemeClr val="lt1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kern="1200" dirty="0" smtClean="0"/>
            <a:t>TESTIMONIAR</a:t>
          </a:r>
          <a:endParaRPr lang="es-ES" sz="1800" kern="1200" dirty="0"/>
        </a:p>
      </dsp:txBody>
      <dsp:txXfrm>
        <a:off x="1665088" y="3116262"/>
        <a:ext cx="2191121" cy="1071215"/>
      </dsp:txXfrm>
    </dsp:sp>
    <dsp:sp modelId="{FBE9C2AC-79DA-400C-B249-6C6030CD5401}">
      <dsp:nvSpPr>
        <dsp:cNvPr id="0" name=""/>
        <dsp:cNvSpPr/>
      </dsp:nvSpPr>
      <dsp:spPr>
        <a:xfrm>
          <a:off x="607020" y="316495"/>
          <a:ext cx="4090094" cy="4090094"/>
        </a:xfrm>
        <a:prstGeom prst="pie">
          <a:avLst>
            <a:gd name="adj1" fmla="val 9000000"/>
            <a:gd name="adj2" fmla="val 16200000"/>
          </a:avLst>
        </a:prstGeom>
        <a:gradFill flip="none" rotWithShape="1">
          <a:gsLst>
            <a:gs pos="0">
              <a:schemeClr val="accent4">
                <a:lumMod val="40000"/>
                <a:lumOff val="60000"/>
              </a:schemeClr>
            </a:gs>
            <a:gs pos="46000">
              <a:schemeClr val="accent4">
                <a:lumMod val="95000"/>
                <a:lumOff val="5000"/>
              </a:schemeClr>
            </a:gs>
            <a:gs pos="100000">
              <a:schemeClr val="accent4">
                <a:lumMod val="60000"/>
              </a:schemeClr>
            </a:gs>
          </a:gsLst>
          <a:path path="circle">
            <a:fillToRect l="50000" t="130000" r="50000" b="-30000"/>
          </a:path>
          <a:tileRect/>
        </a:gradFill>
        <a:ln>
          <a:noFill/>
        </a:ln>
        <a:effectLst>
          <a:outerShdw blurRad="57150" dist="38100" dir="5400000" algn="ctr" rotWithShape="0">
            <a:schemeClr val="lt1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kern="1200" dirty="0" smtClean="0">
              <a:latin typeface="Times New Roman" panose="02020603050405020304" pitchFamily="18" charset="0"/>
            </a:rPr>
            <a:t>RE</a:t>
          </a:r>
          <a:r>
            <a:rPr lang="es-ES" sz="1800" kern="1200" dirty="0" smtClean="0">
              <a:effectLst/>
              <a:latin typeface="Times New Roman" panose="02020603050405020304" pitchFamily="18" charset="0"/>
            </a:rPr>
            <a:t>ALIZAR EL MISTERIO DE LA CREACIÓN</a:t>
          </a:r>
          <a:endParaRPr lang="es-ES" sz="1800" kern="1200" dirty="0"/>
        </a:p>
      </dsp:txBody>
      <dsp:txXfrm>
        <a:off x="1080789" y="1183205"/>
        <a:ext cx="1460748" cy="1217289"/>
      </dsp:txXfrm>
    </dsp:sp>
    <dsp:sp modelId="{B59D8E11-05B2-4524-909B-451A941B6B03}">
      <dsp:nvSpPr>
        <dsp:cNvPr id="0" name=""/>
        <dsp:cNvSpPr/>
      </dsp:nvSpPr>
      <dsp:spPr>
        <a:xfrm>
          <a:off x="522634" y="63299"/>
          <a:ext cx="4596487" cy="4596487"/>
        </a:xfrm>
        <a:prstGeom prst="circularArrow">
          <a:avLst>
            <a:gd name="adj1" fmla="val 5085"/>
            <a:gd name="adj2" fmla="val 327528"/>
            <a:gd name="adj3" fmla="val 1472472"/>
            <a:gd name="adj4" fmla="val 16199432"/>
            <a:gd name="adj5" fmla="val 5932"/>
          </a:avLst>
        </a:prstGeom>
        <a:solidFill>
          <a:srgbClr val="00B050"/>
        </a:solidFill>
        <a:ln>
          <a:noFill/>
        </a:ln>
        <a:effectLst>
          <a:outerShdw blurRad="57150" dist="38100" dir="5400000" algn="ctr" rotWithShape="0">
            <a:schemeClr val="accent3">
              <a:tint val="60000"/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671B06F-45B2-4476-91E0-CED1A4192FCB}">
      <dsp:nvSpPr>
        <dsp:cNvPr id="0" name=""/>
        <dsp:cNvSpPr/>
      </dsp:nvSpPr>
      <dsp:spPr>
        <a:xfrm>
          <a:off x="438060" y="209115"/>
          <a:ext cx="4596487" cy="4596487"/>
        </a:xfrm>
        <a:prstGeom prst="circularArrow">
          <a:avLst>
            <a:gd name="adj1" fmla="val 5085"/>
            <a:gd name="adj2" fmla="val 327528"/>
            <a:gd name="adj3" fmla="val 8671970"/>
            <a:gd name="adj4" fmla="val 1800502"/>
            <a:gd name="adj5" fmla="val 5932"/>
          </a:avLst>
        </a:prstGeom>
        <a:solidFill>
          <a:srgbClr val="00B050"/>
        </a:solidFill>
        <a:ln>
          <a:noFill/>
        </a:ln>
        <a:effectLst>
          <a:outerShdw blurRad="57150" dist="38100" dir="5400000" algn="ctr" rotWithShape="0">
            <a:schemeClr val="accent3">
              <a:tint val="60000"/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2DB25E2-217B-46CC-A604-6A0AD4012BE7}">
      <dsp:nvSpPr>
        <dsp:cNvPr id="0" name=""/>
        <dsp:cNvSpPr/>
      </dsp:nvSpPr>
      <dsp:spPr>
        <a:xfrm>
          <a:off x="353486" y="63299"/>
          <a:ext cx="4596487" cy="4596487"/>
        </a:xfrm>
        <a:prstGeom prst="circularArrow">
          <a:avLst>
            <a:gd name="adj1" fmla="val 5085"/>
            <a:gd name="adj2" fmla="val 327528"/>
            <a:gd name="adj3" fmla="val 15873039"/>
            <a:gd name="adj4" fmla="val 9000000"/>
            <a:gd name="adj5" fmla="val 5932"/>
          </a:avLst>
        </a:prstGeom>
        <a:solidFill>
          <a:srgbClr val="00B050"/>
        </a:solidFill>
        <a:ln>
          <a:noFill/>
        </a:ln>
        <a:effectLst>
          <a:outerShdw blurRad="57150" dist="38100" dir="5400000" algn="ctr" rotWithShape="0">
            <a:schemeClr val="accent3">
              <a:tint val="60000"/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6A6202-3FF7-491B-B897-600ECB063538}">
      <dsp:nvSpPr>
        <dsp:cNvPr id="0" name=""/>
        <dsp:cNvSpPr/>
      </dsp:nvSpPr>
      <dsp:spPr>
        <a:xfrm rot="16200000">
          <a:off x="213419" y="4835"/>
          <a:ext cx="2514337" cy="2516550"/>
        </a:xfrm>
        <a:prstGeom prst="upArrow">
          <a:avLst>
            <a:gd name="adj1" fmla="val 50000"/>
            <a:gd name="adj2" fmla="val 35000"/>
          </a:avLst>
        </a:prstGeom>
        <a:solidFill>
          <a:schemeClr val="accent3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3">
              <a:shade val="80000"/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b="1" kern="1200" dirty="0" smtClean="0">
              <a:solidFill>
                <a:schemeClr val="bg1"/>
              </a:solidFill>
            </a:rPr>
            <a:t>RELIGIÓN</a:t>
          </a:r>
          <a:endParaRPr lang="es-ES" sz="2000" b="1" kern="1200" dirty="0">
            <a:solidFill>
              <a:schemeClr val="bg1"/>
            </a:solidFill>
          </a:endParaRPr>
        </a:p>
      </dsp:txBody>
      <dsp:txXfrm rot="5400000">
        <a:off x="652322" y="634525"/>
        <a:ext cx="2076541" cy="1257169"/>
      </dsp:txXfrm>
    </dsp:sp>
    <dsp:sp modelId="{B5A11DDF-4708-4B14-BC85-17D55FD621D4}">
      <dsp:nvSpPr>
        <dsp:cNvPr id="0" name=""/>
        <dsp:cNvSpPr/>
      </dsp:nvSpPr>
      <dsp:spPr>
        <a:xfrm rot="5400000">
          <a:off x="6013533" y="-1106"/>
          <a:ext cx="2514337" cy="2516550"/>
        </a:xfrm>
        <a:prstGeom prst="upArrow">
          <a:avLst>
            <a:gd name="adj1" fmla="val 50000"/>
            <a:gd name="adj2" fmla="val 35000"/>
          </a:avLst>
        </a:prstGeom>
        <a:solidFill>
          <a:schemeClr val="accent3">
            <a:shade val="80000"/>
            <a:hueOff val="103952"/>
            <a:satOff val="-30572"/>
            <a:lumOff val="33994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3">
              <a:shade val="80000"/>
              <a:hueOff val="103952"/>
              <a:satOff val="-30572"/>
              <a:lumOff val="33994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b="1" kern="1200" dirty="0" smtClean="0">
              <a:solidFill>
                <a:schemeClr val="bg1"/>
              </a:solidFill>
            </a:rPr>
            <a:t>EVANGELIO</a:t>
          </a:r>
          <a:endParaRPr lang="es-ES" sz="2000" b="1" kern="1200" dirty="0">
            <a:solidFill>
              <a:schemeClr val="bg1"/>
            </a:solidFill>
          </a:endParaRPr>
        </a:p>
      </dsp:txBody>
      <dsp:txXfrm rot="-5400000">
        <a:off x="6012427" y="628585"/>
        <a:ext cx="2076541" cy="125716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853ECF-9CBA-495D-9543-B9B374E18F60}">
      <dsp:nvSpPr>
        <dsp:cNvPr id="0" name=""/>
        <dsp:cNvSpPr/>
      </dsp:nvSpPr>
      <dsp:spPr>
        <a:xfrm rot="16200000">
          <a:off x="576063" y="-576063"/>
          <a:ext cx="3312368" cy="4464496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1592" tIns="291592" rIns="291592" bIns="291592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4100" i="1" kern="1200" dirty="0" smtClean="0"/>
            <a:t>1. La misericordia como principio de actuación</a:t>
          </a:r>
          <a:endParaRPr lang="es-CO" sz="4100" kern="1200" dirty="0"/>
        </a:p>
      </dsp:txBody>
      <dsp:txXfrm rot="5400000">
        <a:off x="-1" y="1"/>
        <a:ext cx="4464496" cy="2484276"/>
      </dsp:txXfrm>
    </dsp:sp>
    <dsp:sp modelId="{2584EB58-447D-4A30-968D-BB8FCD419C1A}">
      <dsp:nvSpPr>
        <dsp:cNvPr id="0" name=""/>
        <dsp:cNvSpPr/>
      </dsp:nvSpPr>
      <dsp:spPr>
        <a:xfrm>
          <a:off x="4464496" y="0"/>
          <a:ext cx="4464496" cy="3312368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1592" tIns="291592" rIns="291592" bIns="291592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4100" i="1" kern="1200" dirty="0" smtClean="0"/>
            <a:t>2. La dignidad de los últimos como meta</a:t>
          </a:r>
          <a:r>
            <a:rPr lang="es-CO" sz="4100" kern="1200" dirty="0" smtClean="0"/>
            <a:t> </a:t>
          </a:r>
          <a:endParaRPr lang="es-CO" sz="4100" kern="1200" dirty="0"/>
        </a:p>
      </dsp:txBody>
      <dsp:txXfrm>
        <a:off x="4464496" y="0"/>
        <a:ext cx="4464496" cy="2484276"/>
      </dsp:txXfrm>
    </dsp:sp>
    <dsp:sp modelId="{D5F75B46-B8A2-4D8D-B956-A51FB5F9FD22}">
      <dsp:nvSpPr>
        <dsp:cNvPr id="0" name=""/>
        <dsp:cNvSpPr/>
      </dsp:nvSpPr>
      <dsp:spPr>
        <a:xfrm rot="10800000">
          <a:off x="0" y="3312368"/>
          <a:ext cx="4464496" cy="3312368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1592" tIns="291592" rIns="291592" bIns="291592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4100" i="1" kern="1200" dirty="0" smtClean="0"/>
            <a:t>3. La acción curadora como programa</a:t>
          </a:r>
          <a:endParaRPr lang="es-CO" sz="4100" kern="1200" dirty="0"/>
        </a:p>
      </dsp:txBody>
      <dsp:txXfrm rot="10800000">
        <a:off x="0" y="4140460"/>
        <a:ext cx="4464496" cy="2484276"/>
      </dsp:txXfrm>
    </dsp:sp>
    <dsp:sp modelId="{9075B3D2-341C-485A-ABBB-B6E59770F5CE}">
      <dsp:nvSpPr>
        <dsp:cNvPr id="0" name=""/>
        <dsp:cNvSpPr/>
      </dsp:nvSpPr>
      <dsp:spPr>
        <a:xfrm rot="5400000">
          <a:off x="5040560" y="2736304"/>
          <a:ext cx="3312368" cy="4464496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1592" tIns="291592" rIns="291592" bIns="291592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4100" i="1" kern="1200" dirty="0" smtClean="0"/>
            <a:t>4. El perdón como horizonte</a:t>
          </a:r>
          <a:r>
            <a:rPr lang="es-CO" sz="4100" kern="1200" dirty="0" smtClean="0"/>
            <a:t> </a:t>
          </a:r>
          <a:endParaRPr lang="es-CO" sz="4100" kern="1200" dirty="0"/>
        </a:p>
      </dsp:txBody>
      <dsp:txXfrm rot="-5400000">
        <a:off x="4464496" y="4140460"/>
        <a:ext cx="4464496" cy="2484276"/>
      </dsp:txXfrm>
    </dsp:sp>
    <dsp:sp modelId="{D6410878-741C-4131-901D-CBDB4A145223}">
      <dsp:nvSpPr>
        <dsp:cNvPr id="0" name=""/>
        <dsp:cNvSpPr/>
      </dsp:nvSpPr>
      <dsp:spPr>
        <a:xfrm>
          <a:off x="2776943" y="2484276"/>
          <a:ext cx="3375105" cy="1656184"/>
        </a:xfrm>
        <a:prstGeom prst="roundRect">
          <a:avLst/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5400" b="1" kern="1200" dirty="0" smtClean="0">
              <a:solidFill>
                <a:schemeClr val="tx1"/>
              </a:solidFill>
            </a:rPr>
            <a:t>REINO</a:t>
          </a:r>
          <a:endParaRPr lang="es-CO" sz="5400" b="1" kern="1200" dirty="0">
            <a:solidFill>
              <a:schemeClr val="tx1"/>
            </a:solidFill>
          </a:endParaRPr>
        </a:p>
      </dsp:txBody>
      <dsp:txXfrm>
        <a:off x="2857791" y="2565124"/>
        <a:ext cx="3213409" cy="1494488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2621626-A81B-4494-B13B-4769F03E9EA3}">
      <dsp:nvSpPr>
        <dsp:cNvPr id="0" name=""/>
        <dsp:cNvSpPr/>
      </dsp:nvSpPr>
      <dsp:spPr>
        <a:xfrm>
          <a:off x="2640293" y="0"/>
          <a:ext cx="2640293" cy="1752194"/>
        </a:xfrm>
        <a:prstGeom prst="trapezoid">
          <a:avLst>
            <a:gd name="adj" fmla="val 75342"/>
          </a:avLst>
        </a:prstGeom>
        <a:solidFill>
          <a:schemeClr val="bg2">
            <a:lumMod val="60000"/>
            <a:lumOff val="40000"/>
          </a:schemeClr>
        </a:soli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2400" kern="1200" dirty="0" smtClean="0"/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400" b="1" kern="1200" dirty="0" smtClean="0">
              <a:solidFill>
                <a:schemeClr val="bg1"/>
              </a:solidFill>
            </a:rPr>
            <a:t>NO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400" b="1" kern="1200" dirty="0" smtClean="0">
              <a:solidFill>
                <a:schemeClr val="bg1"/>
              </a:solidFill>
            </a:rPr>
            <a:t>MATANDO</a:t>
          </a:r>
          <a:endParaRPr lang="es-ES" sz="2400" b="1" kern="1200" dirty="0">
            <a:solidFill>
              <a:schemeClr val="bg1"/>
            </a:solidFill>
          </a:endParaRPr>
        </a:p>
      </dsp:txBody>
      <dsp:txXfrm>
        <a:off x="2640293" y="0"/>
        <a:ext cx="2640293" cy="1752194"/>
      </dsp:txXfrm>
    </dsp:sp>
    <dsp:sp modelId="{970895E8-4AFD-4AD5-8EF5-E676879F2261}">
      <dsp:nvSpPr>
        <dsp:cNvPr id="0" name=""/>
        <dsp:cNvSpPr/>
      </dsp:nvSpPr>
      <dsp:spPr>
        <a:xfrm>
          <a:off x="1320146" y="1752194"/>
          <a:ext cx="5280586" cy="1752194"/>
        </a:xfrm>
        <a:prstGeom prst="trapezoid">
          <a:avLst>
            <a:gd name="adj" fmla="val 75342"/>
          </a:avLst>
        </a:prstGeom>
        <a:solidFill>
          <a:srgbClr val="92D050"/>
        </a:soli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6500" b="1" kern="1200" dirty="0" smtClean="0">
              <a:solidFill>
                <a:schemeClr val="bg1"/>
              </a:solidFill>
            </a:rPr>
            <a:t>SINO</a:t>
          </a:r>
          <a:endParaRPr lang="es-ES" sz="6500" b="1" kern="1200" dirty="0">
            <a:solidFill>
              <a:schemeClr val="bg1"/>
            </a:solidFill>
          </a:endParaRPr>
        </a:p>
      </dsp:txBody>
      <dsp:txXfrm>
        <a:off x="2244249" y="1752194"/>
        <a:ext cx="3432381" cy="1752194"/>
      </dsp:txXfrm>
    </dsp:sp>
    <dsp:sp modelId="{811258D1-B9EA-4A57-9FD9-C86398077433}">
      <dsp:nvSpPr>
        <dsp:cNvPr id="0" name=""/>
        <dsp:cNvSpPr/>
      </dsp:nvSpPr>
      <dsp:spPr>
        <a:xfrm>
          <a:off x="0" y="3504389"/>
          <a:ext cx="7920880" cy="1752194"/>
        </a:xfrm>
        <a:prstGeom prst="trapezoid">
          <a:avLst>
            <a:gd name="adj" fmla="val 75342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6500" b="1" kern="1200" dirty="0" smtClean="0">
              <a:solidFill>
                <a:schemeClr val="bg1"/>
              </a:solidFill>
            </a:rPr>
            <a:t>MURIENDO</a:t>
          </a:r>
          <a:endParaRPr lang="es-ES" sz="6500" b="1" kern="1200" dirty="0">
            <a:solidFill>
              <a:schemeClr val="bg1"/>
            </a:solidFill>
          </a:endParaRPr>
        </a:p>
      </dsp:txBody>
      <dsp:txXfrm>
        <a:off x="1386153" y="3504389"/>
        <a:ext cx="5148572" cy="1752194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D520AC9-FFAC-4A0A-93A5-98DFED3FAF95}">
      <dsp:nvSpPr>
        <dsp:cNvPr id="0" name=""/>
        <dsp:cNvSpPr/>
      </dsp:nvSpPr>
      <dsp:spPr>
        <a:xfrm>
          <a:off x="215549" y="2526306"/>
          <a:ext cx="2138424" cy="1069212"/>
        </a:xfrm>
        <a:prstGeom prst="roundRect">
          <a:avLst>
            <a:gd name="adj" fmla="val 10000"/>
          </a:avLst>
        </a:prstGeom>
        <a:solidFill>
          <a:srgbClr val="FF0000"/>
        </a:solidFill>
        <a:ln w="63500">
          <a:solidFill>
            <a:schemeClr val="tx1"/>
          </a:solidFill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400" b="1" kern="1200" dirty="0" smtClean="0">
              <a:solidFill>
                <a:schemeClr val="bg1"/>
              </a:solidFill>
            </a:rPr>
            <a:t>CULTURA VOCACIONAL</a:t>
          </a:r>
          <a:endParaRPr lang="es-ES" sz="2400" b="1" kern="1200" dirty="0">
            <a:solidFill>
              <a:schemeClr val="bg1"/>
            </a:solidFill>
          </a:endParaRPr>
        </a:p>
      </dsp:txBody>
      <dsp:txXfrm>
        <a:off x="246865" y="2557622"/>
        <a:ext cx="2075792" cy="1006580"/>
      </dsp:txXfrm>
    </dsp:sp>
    <dsp:sp modelId="{4E4CDE82-A4DE-49C1-8A99-3770706AA8A9}">
      <dsp:nvSpPr>
        <dsp:cNvPr id="0" name=""/>
        <dsp:cNvSpPr/>
      </dsp:nvSpPr>
      <dsp:spPr>
        <a:xfrm rot="17568095">
          <a:off x="1881164" y="2334569"/>
          <a:ext cx="1543971" cy="29370"/>
        </a:xfrm>
        <a:custGeom>
          <a:avLst/>
          <a:gdLst/>
          <a:ahLst/>
          <a:cxnLst/>
          <a:rect l="0" t="0" r="0" b="0"/>
          <a:pathLst>
            <a:path>
              <a:moveTo>
                <a:pt x="0" y="14685"/>
              </a:moveTo>
              <a:lnTo>
                <a:pt x="1543971" y="14685"/>
              </a:lnTo>
            </a:path>
          </a:pathLst>
        </a:custGeom>
        <a:noFill/>
        <a:ln w="57150" cap="flat" cmpd="sng" algn="ctr">
          <a:solidFill>
            <a:schemeClr val="tx1"/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500" kern="1200"/>
        </a:p>
      </dsp:txBody>
      <dsp:txXfrm>
        <a:off x="2614551" y="2310655"/>
        <a:ext cx="77198" cy="77198"/>
      </dsp:txXfrm>
    </dsp:sp>
    <dsp:sp modelId="{CFB7CDE0-1955-440A-B926-832BFD768050}">
      <dsp:nvSpPr>
        <dsp:cNvPr id="0" name=""/>
        <dsp:cNvSpPr/>
      </dsp:nvSpPr>
      <dsp:spPr>
        <a:xfrm>
          <a:off x="2952326" y="1102991"/>
          <a:ext cx="2138424" cy="106921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1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 w="63500">
          <a:solidFill>
            <a:schemeClr val="tx1"/>
          </a:solidFill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800" b="1" kern="1200" dirty="0" smtClean="0">
              <a:solidFill>
                <a:schemeClr val="bg1"/>
              </a:solidFill>
            </a:rPr>
            <a:t>Apostar por el Reino </a:t>
          </a:r>
          <a:endParaRPr lang="es-ES" sz="2800" b="1" kern="1200" dirty="0">
            <a:solidFill>
              <a:schemeClr val="bg1"/>
            </a:solidFill>
          </a:endParaRPr>
        </a:p>
      </dsp:txBody>
      <dsp:txXfrm>
        <a:off x="2983642" y="1134307"/>
        <a:ext cx="2075792" cy="1006580"/>
      </dsp:txXfrm>
    </dsp:sp>
    <dsp:sp modelId="{81F9CE7A-CE78-429D-B1BB-3972833B56BE}">
      <dsp:nvSpPr>
        <dsp:cNvPr id="0" name=""/>
        <dsp:cNvSpPr/>
      </dsp:nvSpPr>
      <dsp:spPr>
        <a:xfrm rot="26667">
          <a:off x="5090741" y="1625511"/>
          <a:ext cx="669903" cy="29370"/>
        </a:xfrm>
        <a:custGeom>
          <a:avLst/>
          <a:gdLst/>
          <a:ahLst/>
          <a:cxnLst/>
          <a:rect l="0" t="0" r="0" b="0"/>
          <a:pathLst>
            <a:path>
              <a:moveTo>
                <a:pt x="0" y="14685"/>
              </a:moveTo>
              <a:lnTo>
                <a:pt x="669903" y="14685"/>
              </a:lnTo>
            </a:path>
          </a:pathLst>
        </a:custGeom>
        <a:noFill/>
        <a:ln w="57150" cap="flat" cmpd="sng" algn="ctr">
          <a:solidFill>
            <a:schemeClr val="tx1"/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500" kern="1200"/>
        </a:p>
      </dsp:txBody>
      <dsp:txXfrm>
        <a:off x="5408945" y="1623448"/>
        <a:ext cx="33495" cy="33495"/>
      </dsp:txXfrm>
    </dsp:sp>
    <dsp:sp modelId="{D664803F-4E31-46B5-A05C-4FD8ADEE7F47}">
      <dsp:nvSpPr>
        <dsp:cNvPr id="0" name=""/>
        <dsp:cNvSpPr/>
      </dsp:nvSpPr>
      <dsp:spPr>
        <a:xfrm>
          <a:off x="5760634" y="909320"/>
          <a:ext cx="2759102" cy="146694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1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 w="63500">
          <a:solidFill>
            <a:schemeClr val="tx1"/>
          </a:solidFill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s-ES" sz="2800" kern="1200" dirty="0" smtClean="0"/>
            <a:t>Experiencia de Dios</a:t>
          </a:r>
        </a:p>
        <a:p>
          <a:pPr lvl="0" algn="ctr" defTabSz="12446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s-ES" sz="2800" kern="1200" dirty="0" smtClean="0"/>
            <a:t>Discipulado</a:t>
          </a:r>
          <a:endParaRPr lang="es-ES" sz="2800" kern="1200" dirty="0"/>
        </a:p>
      </dsp:txBody>
      <dsp:txXfrm>
        <a:off x="5803599" y="952285"/>
        <a:ext cx="2673172" cy="1381018"/>
      </dsp:txXfrm>
    </dsp:sp>
    <dsp:sp modelId="{8C80AC0A-0B36-43AA-A544-F365F7A79CAE}">
      <dsp:nvSpPr>
        <dsp:cNvPr id="0" name=""/>
        <dsp:cNvSpPr/>
      </dsp:nvSpPr>
      <dsp:spPr>
        <a:xfrm rot="4041181">
          <a:off x="1876174" y="3763294"/>
          <a:ext cx="1553952" cy="29370"/>
        </a:xfrm>
        <a:custGeom>
          <a:avLst/>
          <a:gdLst/>
          <a:ahLst/>
          <a:cxnLst/>
          <a:rect l="0" t="0" r="0" b="0"/>
          <a:pathLst>
            <a:path>
              <a:moveTo>
                <a:pt x="0" y="14685"/>
              </a:moveTo>
              <a:lnTo>
                <a:pt x="1553952" y="14685"/>
              </a:lnTo>
            </a:path>
          </a:pathLst>
        </a:custGeom>
        <a:noFill/>
        <a:ln w="57150" cap="flat" cmpd="sng" algn="ctr">
          <a:solidFill>
            <a:schemeClr val="tx1"/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500" kern="1200"/>
        </a:p>
      </dsp:txBody>
      <dsp:txXfrm>
        <a:off x="2614301" y="3739130"/>
        <a:ext cx="77697" cy="77697"/>
      </dsp:txXfrm>
    </dsp:sp>
    <dsp:sp modelId="{2D2C8511-2133-4669-8277-7C66CCCB835A}">
      <dsp:nvSpPr>
        <dsp:cNvPr id="0" name=""/>
        <dsp:cNvSpPr/>
      </dsp:nvSpPr>
      <dsp:spPr>
        <a:xfrm>
          <a:off x="2952326" y="3877523"/>
          <a:ext cx="2138424" cy="123504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1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 w="63500">
          <a:solidFill>
            <a:schemeClr val="tx1"/>
          </a:solidFill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800" b="1" kern="1200" dirty="0" smtClean="0">
              <a:solidFill>
                <a:schemeClr val="bg1"/>
              </a:solidFill>
            </a:rPr>
            <a:t>Acompañar para el Reino</a:t>
          </a:r>
          <a:endParaRPr lang="es-ES" sz="2800" b="1" kern="1200" dirty="0">
            <a:solidFill>
              <a:schemeClr val="bg1"/>
            </a:solidFill>
          </a:endParaRPr>
        </a:p>
      </dsp:txBody>
      <dsp:txXfrm>
        <a:off x="2988499" y="3913696"/>
        <a:ext cx="2066078" cy="1162701"/>
      </dsp:txXfrm>
    </dsp:sp>
    <dsp:sp modelId="{5B489EA3-167C-45A3-A80C-0FD4824A9E72}">
      <dsp:nvSpPr>
        <dsp:cNvPr id="0" name=""/>
        <dsp:cNvSpPr/>
      </dsp:nvSpPr>
      <dsp:spPr>
        <a:xfrm rot="18216224">
          <a:off x="4820500" y="3976305"/>
          <a:ext cx="1210385" cy="29370"/>
        </a:xfrm>
        <a:custGeom>
          <a:avLst/>
          <a:gdLst/>
          <a:ahLst/>
          <a:cxnLst/>
          <a:rect l="0" t="0" r="0" b="0"/>
          <a:pathLst>
            <a:path>
              <a:moveTo>
                <a:pt x="0" y="14685"/>
              </a:moveTo>
              <a:lnTo>
                <a:pt x="1210385" y="14685"/>
              </a:lnTo>
            </a:path>
          </a:pathLst>
        </a:custGeom>
        <a:noFill/>
        <a:ln w="57150" cap="flat" cmpd="sng" algn="ctr">
          <a:solidFill>
            <a:schemeClr val="tx1"/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500" kern="1200"/>
        </a:p>
      </dsp:txBody>
      <dsp:txXfrm>
        <a:off x="5395433" y="3960731"/>
        <a:ext cx="60519" cy="60519"/>
      </dsp:txXfrm>
    </dsp:sp>
    <dsp:sp modelId="{A33D0D1D-A26C-4422-9A92-84EE5EEF4AF4}">
      <dsp:nvSpPr>
        <dsp:cNvPr id="0" name=""/>
        <dsp:cNvSpPr/>
      </dsp:nvSpPr>
      <dsp:spPr>
        <a:xfrm>
          <a:off x="5760634" y="2808316"/>
          <a:ext cx="2857534" cy="135723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1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 w="63500">
          <a:solidFill>
            <a:schemeClr val="tx1"/>
          </a:solidFill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s-ES" sz="2800" kern="1200" dirty="0" smtClean="0"/>
            <a:t>Salir</a:t>
          </a:r>
        </a:p>
        <a:p>
          <a:pPr lvl="0" algn="ctr" defTabSz="12446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s-ES" sz="2800" kern="1200" dirty="0" smtClean="0"/>
            <a:t>Ver</a:t>
          </a:r>
        </a:p>
        <a:p>
          <a:pPr lvl="0" algn="ctr" defTabSz="12446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s-ES" sz="2800" kern="1200" dirty="0" smtClean="0"/>
            <a:t>Llamar</a:t>
          </a:r>
          <a:endParaRPr lang="es-ES" sz="2800" kern="1200" dirty="0"/>
        </a:p>
      </dsp:txBody>
      <dsp:txXfrm>
        <a:off x="5800386" y="2848068"/>
        <a:ext cx="2778030" cy="1277732"/>
      </dsp:txXfrm>
    </dsp:sp>
    <dsp:sp modelId="{0A9E4490-4F78-4EB5-B5AE-42B59ED879F4}">
      <dsp:nvSpPr>
        <dsp:cNvPr id="0" name=""/>
        <dsp:cNvSpPr/>
      </dsp:nvSpPr>
      <dsp:spPr>
        <a:xfrm rot="3549181">
          <a:off x="4772463" y="5041184"/>
          <a:ext cx="1306458" cy="29370"/>
        </a:xfrm>
        <a:custGeom>
          <a:avLst/>
          <a:gdLst/>
          <a:ahLst/>
          <a:cxnLst/>
          <a:rect l="0" t="0" r="0" b="0"/>
          <a:pathLst>
            <a:path>
              <a:moveTo>
                <a:pt x="0" y="14685"/>
              </a:moveTo>
              <a:lnTo>
                <a:pt x="1306458" y="14685"/>
              </a:lnTo>
            </a:path>
          </a:pathLst>
        </a:custGeom>
        <a:noFill/>
        <a:ln w="63500" cap="flat" cmpd="sng" algn="ctr">
          <a:solidFill>
            <a:schemeClr val="tx1"/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500" kern="1200"/>
        </a:p>
      </dsp:txBody>
      <dsp:txXfrm>
        <a:off x="5393031" y="5023208"/>
        <a:ext cx="65322" cy="65322"/>
      </dsp:txXfrm>
    </dsp:sp>
    <dsp:sp modelId="{DBFC40CB-51A8-4F43-A93B-CB6BCE5177A5}">
      <dsp:nvSpPr>
        <dsp:cNvPr id="0" name=""/>
        <dsp:cNvSpPr/>
      </dsp:nvSpPr>
      <dsp:spPr>
        <a:xfrm>
          <a:off x="5760634" y="4927153"/>
          <a:ext cx="2858496" cy="137908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1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 w="63500">
          <a:solidFill>
            <a:schemeClr val="tx1"/>
          </a:solidFill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s-ES" sz="2800" kern="1200" dirty="0" smtClean="0"/>
            <a:t>Reconocer</a:t>
          </a:r>
        </a:p>
        <a:p>
          <a:pPr lvl="0" algn="ctr" defTabSz="12446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s-ES" sz="2800" kern="1200" dirty="0" smtClean="0"/>
            <a:t>Interpretar</a:t>
          </a:r>
        </a:p>
        <a:p>
          <a:pPr lvl="0" algn="ctr" defTabSz="12446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s-ES" sz="2800" kern="1200" dirty="0" smtClean="0"/>
            <a:t>Elegir</a:t>
          </a:r>
          <a:endParaRPr lang="es-ES" sz="2800" kern="1200" dirty="0"/>
        </a:p>
      </dsp:txBody>
      <dsp:txXfrm>
        <a:off x="5801026" y="4967545"/>
        <a:ext cx="2777712" cy="129829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alfCircleOrganizationChart">
  <dgm:title val=""/>
  <dgm:desc val=""/>
  <dgm:catLst>
    <dgm:cat type="hierarchy" pri="1500"/>
  </dgm:catLst>
  <dgm:sampData>
    <dgm:dataModel>
      <dgm:ptLst>
        <dgm:pt modelId="0" type="doc"/>
        <dgm:pt modelId="1">
          <dgm:prSet phldr="1"/>
        </dgm:pt>
        <dgm:pt modelId="11" type="asst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 type="asst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Name0">
    <dgm:varLst>
      <dgm:orgChart val="1"/>
      <dgm:chPref val="1"/>
      <dgm:dir/>
      <dgm:animOne val="branch"/>
      <dgm:animLvl val="lvl"/>
      <dgm:resizeHandles/>
    </dgm:varLst>
    <dgm:choose name="Name1">
      <dgm:if name="Name2" func="var" arg="dir" op="equ" val="norm">
        <dgm:alg type="hierChild">
          <dgm:param type="linDir" val="fromL"/>
        </dgm:alg>
      </dgm:if>
      <dgm:else name="Name3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2" refType="w" fact="10"/>
      <dgm:constr type="h" for="des" forName="rootComposite2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forEach name="Name4" axis="ch">
      <dgm:forEach name="Name5" axis="self" ptType="node">
        <dgm:layoutNode name="hierRoot1">
          <dgm:varLst>
            <dgm:hierBranch val="init"/>
          </dgm:varLst>
          <dgm:choose name="Name6">
            <dgm:if name="Name7" func="var" arg="hierBranch" op="equ" val="l">
              <dgm:alg type="hierRoot">
                <dgm:param type="hierAlign" val="tR"/>
              </dgm:alg>
              <dgm:constrLst>
                <dgm:constr type="alignOff" val="0.65"/>
              </dgm:constrLst>
            </dgm:if>
            <dgm:if name="Name8" func="var" arg="hierBranch" op="equ" val="r">
              <dgm:alg type="hierRoot">
                <dgm:param type="hierAlign" val="tL"/>
              </dgm:alg>
              <dgm:constrLst>
                <dgm:constr type="alignOff" val="0.65"/>
              </dgm:constrLst>
            </dgm:if>
            <dgm:if name="Name9" func="var" arg="hierBranch" op="equ" val="hang">
              <dgm:alg type="hierRoot"/>
              <dgm:constrLst>
                <dgm:constr type="alignOff" val="0.65"/>
              </dgm:constrLst>
            </dgm:if>
            <dgm:else name="Name10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1">
              <dgm:if name="Name12" func="var" arg="hierBranch" op="equ" val="init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if name="Name13" func="var" arg="hierBranch" op="equ" val="l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if name="Name14" func="var" arg="hierBranch" op="equ" val="r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else name="Name15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else>
            </dgm:choose>
            <dgm:layoutNode name="rootText1" styleLbl="alignAcc1">
              <dgm:varLst>
                <dgm:chPref val="3"/>
              </dgm:varLst>
              <dgm:alg type="tx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topArc1" styleLbl="parChTrans1D1" moveWith="rootText1">
              <dgm:alg type="sp"/>
              <dgm:shape xmlns:r="http://schemas.openxmlformats.org/officeDocument/2006/relationships" type="arc" r:blip="" zOrderOff="-2">
                <dgm:adjLst>
                  <dgm:adj idx="1" val="-140"/>
                  <dgm:adj idx="2" val="-40"/>
                </dgm:adjLst>
              </dgm:shape>
              <dgm:presOf/>
            </dgm:layoutNode>
            <dgm:layoutNode name="bottomArc1" styleLbl="parChTrans1D1" moveWith="rootText1">
              <dgm:alg type="sp"/>
              <dgm:shape xmlns:r="http://schemas.openxmlformats.org/officeDocument/2006/relationships" type="arc" r:blip="" zOrderOff="-2">
                <dgm:adjLst>
                  <dgm:adj idx="1" val="40"/>
                  <dgm:adj idx="2" val="140"/>
                </dgm:adjLst>
              </dgm:shape>
              <dgm:presOf/>
            </dgm:layoutNode>
            <dgm:layoutNode name="topConnNode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</dgm:layoutNode>
          </dgm:layoutNode>
          <dgm:layoutNode name="hierChild2">
            <dgm:choose name="Name16">
              <dgm:if name="Name17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18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19" func="var" arg="hierBranch" op="equ" val="hang">
                <dgm:choose name="Name20">
                  <dgm:if name="Name21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2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3">
                <dgm:choose name="Name24">
                  <dgm:if name="Name25" func="var" arg="dir" op="equ" val="norm">
                    <dgm:alg type="hierChild"/>
                  </dgm:if>
                  <dgm:else name="Name26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forEach name="rep2a" axis="ch" ptType="nonAsst">
              <dgm:forEach name="Name27" axis="precedSib" ptType="parTrans" st="-1" cnt="1">
                <dgm:layoutNode name="Name28">
                  <dgm:choose name="Name29">
                    <dgm:if name="Name30" func="var" arg="hierBranch" op="equ" val="std">
                      <dgm:choose name="Name31">
                        <dgm:if name="Name32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1"/>
                            <dgm:param type="dstNode" val="topArc2"/>
                          </dgm:alg>
                        </dgm:if>
                        <dgm:if name="Name33" axis="par" ptType="asst" func="cnt" op="equ" val="1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3"/>
                            <dgm:param type="dstNode" val="topArc2"/>
                          </dgm:alg>
                        </dgm:if>
                        <dgm:else name="Name3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2"/>
                            <dgm:param type="dstNode" val="topArc2"/>
                          </dgm:alg>
                        </dgm:else>
                      </dgm:choose>
                    </dgm:if>
                    <dgm:if name="Name35" func="var" arg="hierBranch" op="equ" val="init">
                      <dgm:choose name="Name36">
                        <dgm:if name="Name37" axis="self" func="depth" op="lte" val="2">
                          <dgm:choose name="Name38">
                            <dgm:if name="Name39" axis="self" func="depth" op="lte" val="2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1"/>
                                <dgm:param type="dstNode" val="topArc2"/>
                              </dgm:alg>
                            </dgm:if>
                            <dgm:if name="Name40" axis="par" ptType="asst" func="cnt" op="equ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3"/>
                                <dgm:param type="dstNode" val="topArc2"/>
                              </dgm:alg>
                            </dgm:if>
                            <dgm:else name="Name4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2"/>
                                <dgm:param type="dstNode" val="topArc2"/>
                              </dgm:alg>
                            </dgm:else>
                          </dgm:choose>
                        </dgm:if>
                        <dgm:else name="Name42">
                          <dgm:choose name="Name43">
                            <dgm:if name="Name44" axis="par des" func="maxDepth" op="lte" val="1">
                              <dgm:choose name="Name45">
                                <dgm:if name="Name46" axis="self" func="depth" op="lte" val="2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1"/>
                                    <dgm:param type="dstNode" val="topConnNode2"/>
                                  </dgm:alg>
                                </dgm:if>
                                <dgm:if name="Name47" axis="par" ptType="asst" func="cnt" op="equ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3"/>
                                    <dgm:param type="dstNode" val="topConnNode2"/>
                                  </dgm:alg>
                                </dgm:if>
                                <dgm:else name="Name48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2"/>
                                    <dgm:param type="dstNode" val="topConnNode2"/>
                                  </dgm:alg>
                                </dgm:else>
                              </dgm:choose>
                            </dgm:if>
                            <dgm:else name="Name49">
                              <dgm:choose name="Name50">
                                <dgm:if name="Name51" axis="self" func="depth" op="lte" val="2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1"/>
                                    <dgm:param type="dstNode" val="topArc2"/>
                                  </dgm:alg>
                                </dgm:if>
                                <dgm:if name="Name52" axis="par" ptType="asst" func="cnt" op="equ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3"/>
                                    <dgm:param type="dstNode" val="topArc2"/>
                                  </dgm:alg>
                                </dgm:if>
                                <dgm:else name="Name53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2"/>
                                    <dgm:param type="dstNode" val="topArc2"/>
                                  </dgm:alg>
                                </dgm:else>
                              </dgm:choose>
                            </dgm:else>
                          </dgm:choose>
                        </dgm:else>
                      </dgm:choose>
                    </dgm:if>
                    <dgm:else name="Name54">
                      <dgm:choose name="Name55">
                        <dgm:if name="Name56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1"/>
                            <dgm:param type="dstNode" val="topConnNode2"/>
                          </dgm:alg>
                        </dgm:if>
                        <dgm:if name="Name57" axis="par" ptType="asst" func="cnt" op="equ" val="1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3"/>
                            <dgm:param type="dstNode" val="topConnNode2"/>
                          </dgm:alg>
                        </dgm:if>
                        <dgm:else name="Name58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2"/>
                            <dgm:param type="dstNode" val="topConnNode2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layoutNode name="hierRoot2">
                <dgm:varLst>
                  <dgm:hierBranch val="init"/>
                </dgm:varLst>
                <dgm:choose name="Name59">
                  <dgm:if name="Name60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61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62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3" func="var" arg="hierBranch" op="equ" val="init">
                    <dgm:choose name="Name64">
                      <dgm:if name="Name65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6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layoutNode name="rootComposite2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8">
                    <dgm:if name="Name69" func="var" arg="hierBranch" op="equ" val="init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if name="Name70" func="var" arg="hierBranch" op="equ" val="l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if name="Name71" func="var" arg="hierBranch" op="equ" val="r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else name="Name72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else>
                  </dgm:choose>
                  <dgm:layoutNode name="rootText2" styleLbl="alignAcc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topArc2" styleLbl="parChTrans1D1" moveWith="rootText2">
                    <dgm:alg type="sp"/>
                    <dgm:shape xmlns:r="http://schemas.openxmlformats.org/officeDocument/2006/relationships" type="arc" r:blip="" zOrderOff="-2">
                      <dgm:adjLst>
                        <dgm:adj idx="1" val="-140"/>
                        <dgm:adj idx="2" val="-40"/>
                      </dgm:adjLst>
                    </dgm:shape>
                    <dgm:presOf/>
                  </dgm:layoutNode>
                  <dgm:layoutNode name="bottomArc2" styleLbl="parChTrans1D1" moveWith="rootText2">
                    <dgm:alg type="sp"/>
                    <dgm:shape xmlns:r="http://schemas.openxmlformats.org/officeDocument/2006/relationships" type="arc" r:blip="" zOrderOff="-2">
                      <dgm:adjLst>
                        <dgm:adj idx="1" val="40"/>
                        <dgm:adj idx="2" val="140"/>
                      </dgm:adjLst>
                    </dgm:shape>
                    <dgm:presOf/>
                  </dgm:layoutNode>
                  <dgm:layoutNode name="topConnNode2" moveWith="rootText2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</dgm:layoutNode>
                </dgm:layoutNode>
                <dgm:layoutNode name="hierChild4">
                  <dgm:choose name="Name73">
                    <dgm:if name="Name7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7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76" func="var" arg="hierBranch" op="equ" val="hang">
                      <dgm:choose name="Name77">
                        <dgm:if name="Name7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7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80" func="var" arg="hierBranch" op="equ" val="std">
                      <dgm:choose name="Name81">
                        <dgm:if name="Name82" func="var" arg="dir" op="equ" val="norm">
                          <dgm:alg type="hierChild"/>
                        </dgm:if>
                        <dgm:else name="Name8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4" func="var" arg="hierBranch" op="equ" val="init">
                      <dgm:choose name="Name85">
                        <dgm:if name="Name8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87">
                          <dgm:choose name="Name88">
                            <dgm:if name="Name89" func="var" arg="dir" op="equ" val="norm">
                              <dgm:alg type="hierChild"/>
                            </dgm:if>
                            <dgm:else name="Name9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91"/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92" ref="rep2a"/>
                </dgm:layoutNode>
                <dgm:layoutNode name="hierChild5">
                  <dgm:choose name="Name93">
                    <dgm:if name="Name9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9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96" ref="rep2b"/>
                </dgm:layoutNode>
              </dgm:layoutNode>
            </dgm:forEach>
          </dgm:layoutNode>
          <dgm:layoutNode name="hierChild3">
            <dgm:choose name="Name97">
              <dgm:if name="Name9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9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2b" axis="ch" ptType="asst">
              <dgm:forEach name="Name100" axis="precedSib" ptType="parTrans" st="-1" cnt="1">
                <dgm:layoutNode name="Name101">
                  <dgm:choose name="Name102">
                    <dgm:if name="Name103" axis="self" func="depth" op="lte" val="2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1"/>
                        <dgm:param type="dstNode" val="topConnNode3"/>
                      </dgm:alg>
                    </dgm:if>
                    <dgm:if name="Name104" axis="par" ptType="asst" func="cnt" op="equ" val="1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3"/>
                        <dgm:param type="dstNode" val="topConnNode3"/>
                      </dgm:alg>
                    </dgm:if>
                    <dgm:else name="Name10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2"/>
                        <dgm:param type="dstNode" val="topConnNode3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layoutNode name="hierRoot3">
                <dgm:varLst>
                  <dgm:hierBranch val="init"/>
                </dgm:varLst>
                <dgm:choose name="Name106">
                  <dgm:if name="Name107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8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9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0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1" func="var" arg="hierBranch" op="equ" val="init">
                    <dgm:choose name="Name112">
                      <dgm:if name="Name113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14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15"/>
                </dgm:choose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16">
                    <dgm:if name="Name117" func="var" arg="hierBranch" op="equ" val="init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if name="Name118" func="var" arg="hierBranch" op="equ" val="l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if name="Name119" func="var" arg="hierBranch" op="equ" val="r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else name="Name120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else>
                  </dgm:choose>
                  <dgm:layoutNode name="rootText3" styleLbl="alignAcc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topArc3" styleLbl="parChTrans1D1" moveWith="rootText3">
                    <dgm:alg type="sp"/>
                    <dgm:shape xmlns:r="http://schemas.openxmlformats.org/officeDocument/2006/relationships" type="arc" r:blip="" zOrderOff="-2">
                      <dgm:adjLst>
                        <dgm:adj idx="1" val="-140"/>
                        <dgm:adj idx="2" val="-40"/>
                      </dgm:adjLst>
                    </dgm:shape>
                    <dgm:presOf/>
                  </dgm:layoutNode>
                  <dgm:layoutNode name="bottomArc3" styleLbl="parChTrans1D1" moveWith="rootText3">
                    <dgm:alg type="sp"/>
                    <dgm:shape xmlns:r="http://schemas.openxmlformats.org/officeDocument/2006/relationships" type="arc" r:blip="" zOrderOff="-2">
                      <dgm:adjLst>
                        <dgm:adj idx="1" val="40"/>
                        <dgm:adj idx="2" val="140"/>
                      </dgm:adjLst>
                    </dgm:shape>
                    <dgm:presOf/>
                  </dgm:layoutNode>
                  <dgm:layoutNode name="topConnNode3" moveWith="rootText3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</dgm:layoutNode>
                </dgm:layoutNode>
                <dgm:layoutNode name="hierChild6">
                  <dgm:choose name="Name121">
                    <dgm:if name="Name122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3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24" func="var" arg="hierBranch" op="equ" val="hang">
                      <dgm:choose name="Name125">
                        <dgm:if name="Name126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27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28" func="var" arg="hierBranch" op="equ" val="std">
                      <dgm:choose name="Name129">
                        <dgm:if name="Name130" func="var" arg="dir" op="equ" val="norm">
                          <dgm:alg type="hierChild"/>
                        </dgm:if>
                        <dgm:else name="Name13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2" func="var" arg="hierBranch" op="equ" val="init">
                      <dgm:choose name="Name133">
                        <dgm:if name="Name134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35">
                          <dgm:alg type="hierChild"/>
                        </dgm:else>
                      </dgm:choose>
                    </dgm:if>
                    <dgm:else name="Name136"/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137" ref="rep2a"/>
                </dgm:layoutNode>
                <dgm:layoutNode name="hierChild7">
                  <dgm:choose name="Name138">
                    <dgm:if name="Name139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0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141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arrow1">
  <dgm:title val=""/>
  <dgm:desc val=""/>
  <dgm:catLst>
    <dgm:cat type="relationship" pri="7000"/>
    <dgm:cat type="process" pri="3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0.1"/>
          <dgm:constr type="diam" refType="w" refFor="ch" refPtType="node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24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2"/>
        </dgm:constrLst>
      </dgm:if>
      <dgm:if name="Name13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15"/>
        </dgm:constrLst>
      </dgm:if>
      <dgm:if name="Name14" axis="ch" ptType="node" func="cnt" op="equ" val="10">
        <dgm:constrLst>
          <dgm:constr type="primFontSz" for="ch" ptType="node" op="lte" val="65"/>
          <dgm:constr type="w" for="ch" ptType="node" refType="w"/>
          <dgm:constr type="h" for="ch" ptType="node" refType="w" refFor="ch" refPtType="node"/>
          <dgm:constr type="sibSp" refType="w" refFor="ch" refPtType="node" fact="-0.24"/>
        </dgm:constrLst>
      </dgm:if>
      <dgm:else name="Name15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35"/>
        </dgm:constrLst>
      </dgm:else>
    </dgm:choose>
    <dgm:ruleLst/>
    <dgm:forEach name="Name16" axis="ch" ptType="node">
      <dgm:layoutNode name="arrow">
        <dgm:varLst>
          <dgm:bulletEnabled val="1"/>
        </dgm:varLst>
        <dgm:alg type="tx"/>
        <dgm:shape xmlns:r="http://schemas.openxmlformats.org/officeDocument/2006/relationships" type="up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18/03/2017</a:t>
            </a:fld>
            <a:endParaRPr lang="es-E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‹Nº›</a:t>
            </a:fld>
            <a:endParaRPr lang="es-E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18/03/2017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18/03/2017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18/03/2017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18/03/2017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‹Nº›</a:t>
            </a:fld>
            <a:endParaRPr lang="es-E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18/03/2017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18/03/2017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18/03/2017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18/03/2017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18/03/2017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18/03/2017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132FADFE-3B8F-471C-ABF0-DBC7717ECBBC}" type="slidenum">
              <a:rPr lang="es-ES" smtClean="0"/>
              <a:t>‹Nº›</a:t>
            </a:fld>
            <a:endParaRPr lang="es-E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A847CFC-816F-41D0-AAC0-9BF4FEBC753E}" type="datetimeFigureOut">
              <a:rPr lang="es-ES" smtClean="0"/>
              <a:t>18/03/2017</a:t>
            </a:fld>
            <a:endParaRPr lang="es-E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32FADFE-3B8F-471C-ABF0-DBC7717ECBBC}" type="slidenum">
              <a:rPr lang="es-ES" smtClean="0"/>
              <a:t>‹Nº›</a:t>
            </a:fld>
            <a:endParaRPr lang="es-E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215516" y="10304"/>
            <a:ext cx="8712968" cy="6858000"/>
          </a:xfrm>
        </p:spPr>
        <p:txBody>
          <a:bodyPr anchor="ctr" anchorCtr="0">
            <a:noAutofit/>
          </a:bodyPr>
          <a:lstStyle/>
          <a:p>
            <a:pPr algn="ctr"/>
            <a:r>
              <a:rPr lang="es-ES" sz="8800" b="1" smtClean="0">
                <a:solidFill>
                  <a:srgbClr val="FFFF00"/>
                </a:solidFill>
              </a:rPr>
              <a:t>IDENTIDAD </a:t>
            </a:r>
            <a:br>
              <a:rPr lang="es-ES" sz="8800" b="1" smtClean="0">
                <a:solidFill>
                  <a:srgbClr val="FFFF00"/>
                </a:solidFill>
              </a:rPr>
            </a:br>
            <a:r>
              <a:rPr lang="es-ES" sz="8800" b="1" smtClean="0">
                <a:solidFill>
                  <a:srgbClr val="FFFF00"/>
                </a:solidFill>
              </a:rPr>
              <a:t>Y </a:t>
            </a:r>
            <a:br>
              <a:rPr lang="es-ES" sz="8800" b="1" smtClean="0">
                <a:solidFill>
                  <a:srgbClr val="FFFF00"/>
                </a:solidFill>
              </a:rPr>
            </a:br>
            <a:r>
              <a:rPr lang="es-ES" sz="8800" b="1" smtClean="0">
                <a:solidFill>
                  <a:srgbClr val="FFFF00"/>
                </a:solidFill>
              </a:rPr>
              <a:t>MISIÓN DE LOS LAICOS</a:t>
            </a:r>
            <a:endParaRPr lang="es-CO" sz="88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7891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a 4"/>
          <p:cNvGraphicFramePr/>
          <p:nvPr>
            <p:extLst>
              <p:ext uri="{D42A27DB-BD31-4B8C-83A1-F6EECF244321}">
                <p14:modId xmlns:p14="http://schemas.microsoft.com/office/powerpoint/2010/main" val="1110452384"/>
              </p:ext>
            </p:extLst>
          </p:nvPr>
        </p:nvGraphicFramePr>
        <p:xfrm>
          <a:off x="179512" y="116632"/>
          <a:ext cx="8712968" cy="25202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Rectángulo redondeado 5"/>
          <p:cNvSpPr/>
          <p:nvPr/>
        </p:nvSpPr>
        <p:spPr>
          <a:xfrm>
            <a:off x="180474" y="2780928"/>
            <a:ext cx="4103494" cy="396044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dirty="0" smtClean="0"/>
              <a:t>FORMAL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s-ES" sz="2400" dirty="0"/>
              <a:t>Conocimiento de la doctrina de Jesús.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s-ES" sz="2400" dirty="0"/>
              <a:t>Desconocimiento de la Propuesta del Reino.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s-ES" sz="2400" dirty="0"/>
              <a:t>Cumplimiento de mandatos morales.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s-ES" sz="2400" dirty="0"/>
              <a:t>Vivencia Litúrgica.</a:t>
            </a:r>
            <a:endParaRPr lang="es-CO" sz="2400" dirty="0"/>
          </a:p>
          <a:p>
            <a:pPr algn="ctr"/>
            <a:endParaRPr lang="es-ES" dirty="0" smtClean="0"/>
          </a:p>
          <a:p>
            <a:pPr algn="ctr"/>
            <a:endParaRPr lang="es-ES" dirty="0"/>
          </a:p>
        </p:txBody>
      </p:sp>
      <p:sp>
        <p:nvSpPr>
          <p:cNvPr id="7" name="Rectángulo redondeado 6"/>
          <p:cNvSpPr/>
          <p:nvPr/>
        </p:nvSpPr>
        <p:spPr>
          <a:xfrm>
            <a:off x="4860032" y="2780928"/>
            <a:ext cx="4032448" cy="396044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dirty="0" smtClean="0"/>
              <a:t>REAL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s-ES" sz="2400" dirty="0" smtClean="0"/>
              <a:t>Conocimiento </a:t>
            </a:r>
            <a:r>
              <a:rPr lang="es-ES" sz="2400" dirty="0"/>
              <a:t>de la Persona de Jesús.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s-ES" sz="2400" dirty="0"/>
              <a:t>Encuentro Personal y Comunitario con Jesús.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s-ES" sz="2400" dirty="0"/>
              <a:t>Apuesta por la propuesta del Reino.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s-ES" sz="2400" dirty="0"/>
              <a:t>Compromiso Histórico.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s-ES" sz="2400" dirty="0"/>
              <a:t>Mc 2, 12-17</a:t>
            </a:r>
          </a:p>
          <a:p>
            <a:pPr algn="ctr"/>
            <a:endParaRPr lang="es-ES" dirty="0"/>
          </a:p>
        </p:txBody>
      </p:sp>
      <p:sp>
        <p:nvSpPr>
          <p:cNvPr id="8" name="Rectángulo 7"/>
          <p:cNvSpPr/>
          <p:nvPr/>
        </p:nvSpPr>
        <p:spPr>
          <a:xfrm>
            <a:off x="2987825" y="908720"/>
            <a:ext cx="3097092" cy="93610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3200" b="1" dirty="0" smtClean="0"/>
              <a:t>SEGUIMIENTO</a:t>
            </a:r>
            <a:endParaRPr lang="es-ES" sz="3200" b="1" dirty="0"/>
          </a:p>
        </p:txBody>
      </p:sp>
    </p:spTree>
    <p:extLst>
      <p:ext uri="{BB962C8B-B14F-4D97-AF65-F5344CB8AC3E}">
        <p14:creationId xmlns:p14="http://schemas.microsoft.com/office/powerpoint/2010/main" val="106843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B5A11DDF-4708-4B14-BC85-17D55FD621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5">
                                            <p:graphicEl>
                                              <a:dgm id="{B5A11DDF-4708-4B14-BC85-17D55FD621D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86A6202-3FF7-491B-B897-600ECB06353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2000"/>
                                        <p:tgtEl>
                                          <p:spTgt spid="5">
                                            <p:graphicEl>
                                              <a:dgm id="{586A6202-3FF7-491B-B897-600ECB06353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one" rev="1"/>
        </p:bldSub>
      </p:bldGraphic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almez.pntic.mec.es/%7Ejgag0003/ReinoTesoro/reino05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7725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4 Rectángulo"/>
          <p:cNvSpPr/>
          <p:nvPr/>
        </p:nvSpPr>
        <p:spPr>
          <a:xfrm rot="20013192">
            <a:off x="31810" y="1293094"/>
            <a:ext cx="9370907" cy="36317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115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El Reino de Dios</a:t>
            </a:r>
            <a:endParaRPr lang="es-ES" sz="115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33391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Diagrama"/>
          <p:cNvGraphicFramePr/>
          <p:nvPr>
            <p:extLst>
              <p:ext uri="{D42A27DB-BD31-4B8C-83A1-F6EECF244321}">
                <p14:modId xmlns:p14="http://schemas.microsoft.com/office/powerpoint/2010/main" val="2789004160"/>
              </p:ext>
            </p:extLst>
          </p:nvPr>
        </p:nvGraphicFramePr>
        <p:xfrm>
          <a:off x="107504" y="116632"/>
          <a:ext cx="8928992" cy="66247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11801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https://diegojavier.files.wordpress.com/2010/03/padre-misericordioso-entero-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040" y="561400"/>
            <a:ext cx="8648979" cy="4247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Rectángulo"/>
          <p:cNvSpPr/>
          <p:nvPr/>
        </p:nvSpPr>
        <p:spPr>
          <a:xfrm>
            <a:off x="200744" y="38201"/>
            <a:ext cx="878757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s-CO" sz="2400" b="1" i="1" dirty="0" smtClean="0"/>
              <a:t>LA MISERICORDIA COMO PRINCIPIO DE ACTUACIÓN</a:t>
            </a:r>
            <a:endParaRPr lang="es-CO" sz="2800" dirty="0"/>
          </a:p>
        </p:txBody>
      </p:sp>
      <p:sp>
        <p:nvSpPr>
          <p:cNvPr id="9" name="8 Rectángulo"/>
          <p:cNvSpPr/>
          <p:nvPr/>
        </p:nvSpPr>
        <p:spPr>
          <a:xfrm>
            <a:off x="178455" y="4798583"/>
            <a:ext cx="8832150" cy="9643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3360"/>
              </a:lnSpc>
            </a:pPr>
            <a:r>
              <a:rPr lang="es-CO" sz="2800" i="1" dirty="0" smtClean="0"/>
              <a:t>Sean santos porque yo, el Señor soy santo </a:t>
            </a:r>
          </a:p>
          <a:p>
            <a:pPr algn="just">
              <a:lnSpc>
                <a:spcPts val="3360"/>
              </a:lnSpc>
            </a:pPr>
            <a:r>
              <a:rPr lang="es-CO" sz="2800" b="1" i="1" dirty="0" smtClean="0">
                <a:solidFill>
                  <a:srgbClr val="FF0000"/>
                </a:solidFill>
              </a:rPr>
              <a:t>(</a:t>
            </a:r>
            <a:r>
              <a:rPr lang="el-GR" sz="2800" b="1" dirty="0" smtClean="0">
                <a:solidFill>
                  <a:srgbClr val="FF0000"/>
                </a:solidFill>
              </a:rPr>
              <a:t>ἅγιός</a:t>
            </a:r>
            <a:r>
              <a:rPr lang="es-CO" sz="2800" b="1" i="1" dirty="0" smtClean="0">
                <a:solidFill>
                  <a:srgbClr val="FF0000"/>
                </a:solidFill>
              </a:rPr>
              <a:t>-Santo) </a:t>
            </a:r>
            <a:r>
              <a:rPr lang="es-CO" sz="2800" dirty="0" err="1"/>
              <a:t>Lv</a:t>
            </a:r>
            <a:r>
              <a:rPr lang="es-CO" sz="2800" dirty="0"/>
              <a:t> 11, </a:t>
            </a:r>
            <a:r>
              <a:rPr lang="es-CO" sz="2800" dirty="0" smtClean="0"/>
              <a:t>45</a:t>
            </a:r>
            <a:endParaRPr lang="es-CO" sz="2800" b="1" dirty="0">
              <a:solidFill>
                <a:srgbClr val="FF0000"/>
              </a:solidFill>
            </a:endParaRPr>
          </a:p>
        </p:txBody>
      </p:sp>
      <p:sp>
        <p:nvSpPr>
          <p:cNvPr id="12" name="11 Rectángulo"/>
          <p:cNvSpPr/>
          <p:nvPr/>
        </p:nvSpPr>
        <p:spPr>
          <a:xfrm>
            <a:off x="139519" y="5750976"/>
            <a:ext cx="884490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sz="2800" i="1" dirty="0"/>
              <a:t>S</a:t>
            </a:r>
            <a:r>
              <a:rPr lang="es-CO" sz="2800" i="1" dirty="0" smtClean="0"/>
              <a:t>ean </a:t>
            </a:r>
            <a:r>
              <a:rPr lang="es-CO" sz="2800" i="1" dirty="0"/>
              <a:t>perfectos como es </a:t>
            </a:r>
            <a:r>
              <a:rPr lang="es-CO" sz="2800" i="1" dirty="0" smtClean="0"/>
              <a:t>perfecto su </a:t>
            </a:r>
            <a:r>
              <a:rPr lang="es-CO" sz="2800" i="1" dirty="0"/>
              <a:t>Padre </a:t>
            </a:r>
            <a:r>
              <a:rPr lang="es-CO" sz="2800" i="1" dirty="0" smtClean="0"/>
              <a:t>celestial</a:t>
            </a:r>
          </a:p>
          <a:p>
            <a:pPr algn="just"/>
            <a:r>
              <a:rPr lang="es-CO" sz="2800" b="1" i="1" dirty="0">
                <a:solidFill>
                  <a:srgbClr val="FF0000"/>
                </a:solidFill>
              </a:rPr>
              <a:t>(</a:t>
            </a:r>
            <a:r>
              <a:rPr lang="el-GR" sz="2800" b="1" dirty="0" smtClean="0">
                <a:solidFill>
                  <a:srgbClr val="FF0000"/>
                </a:solidFill>
              </a:rPr>
              <a:t>τέλειοι</a:t>
            </a:r>
            <a:r>
              <a:rPr lang="es-CO" sz="2800" b="1" i="1" dirty="0" smtClean="0">
                <a:solidFill>
                  <a:srgbClr val="FF0000"/>
                </a:solidFill>
              </a:rPr>
              <a:t>-perfectos</a:t>
            </a:r>
            <a:r>
              <a:rPr lang="es-CO" sz="2800" b="1" i="1" dirty="0">
                <a:solidFill>
                  <a:srgbClr val="FF0000"/>
                </a:solidFill>
              </a:rPr>
              <a:t>) </a:t>
            </a:r>
            <a:r>
              <a:rPr lang="es-CO" sz="2800" dirty="0"/>
              <a:t>Mt 5, </a:t>
            </a:r>
            <a:r>
              <a:rPr lang="es-CO" sz="2800" dirty="0" smtClean="0"/>
              <a:t>48</a:t>
            </a:r>
            <a:endParaRPr lang="es-CO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2472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467544" y="137108"/>
            <a:ext cx="81870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s-CO" sz="2400" b="1" i="1" dirty="0" smtClean="0"/>
              <a:t>LA DIGNIDAD DE LOS ÚLTIMOS COMO META</a:t>
            </a:r>
            <a:r>
              <a:rPr lang="es-CO" sz="2400" b="1" dirty="0" smtClean="0"/>
              <a:t> </a:t>
            </a:r>
            <a:endParaRPr lang="es-CO" sz="2400" b="1" dirty="0"/>
          </a:p>
        </p:txBody>
      </p:sp>
      <p:sp>
        <p:nvSpPr>
          <p:cNvPr id="5" name="4 CuadroTexto"/>
          <p:cNvSpPr txBox="1"/>
          <p:nvPr/>
        </p:nvSpPr>
        <p:spPr>
          <a:xfrm>
            <a:off x="-6896" y="5373216"/>
            <a:ext cx="45558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dirty="0" smtClean="0"/>
              <a:t>Jesús se posiciona desde los vulnerables y vulnerados</a:t>
            </a:r>
            <a:endParaRPr lang="es-CO" sz="2800" dirty="0"/>
          </a:p>
        </p:txBody>
      </p:sp>
      <p:sp>
        <p:nvSpPr>
          <p:cNvPr id="11" name="10 CuadroTexto"/>
          <p:cNvSpPr txBox="1"/>
          <p:nvPr/>
        </p:nvSpPr>
        <p:spPr>
          <a:xfrm>
            <a:off x="4548980" y="5373216"/>
            <a:ext cx="45558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dirty="0" smtClean="0"/>
              <a:t>Jesús plantea el Reino como dignidad, no como poder</a:t>
            </a:r>
            <a:endParaRPr lang="es-CO" sz="2800" dirty="0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2"/>
          <a:srcRect t="12201" b="12201"/>
          <a:stretch/>
        </p:blipFill>
        <p:spPr>
          <a:xfrm>
            <a:off x="228436" y="650595"/>
            <a:ext cx="8765918" cy="4486411"/>
          </a:xfrm>
          <a:prstGeom prst="rect">
            <a:avLst/>
          </a:prstGeom>
        </p:spPr>
      </p:pic>
      <p:sp>
        <p:nvSpPr>
          <p:cNvPr id="7" name="6 Rectángulo redondeado"/>
          <p:cNvSpPr/>
          <p:nvPr/>
        </p:nvSpPr>
        <p:spPr>
          <a:xfrm>
            <a:off x="323528" y="4428704"/>
            <a:ext cx="2199851" cy="472092"/>
          </a:xfrm>
          <a:prstGeom prst="roundRect">
            <a:avLst/>
          </a:prstGeom>
          <a:scene3d>
            <a:camera prst="orthographicFront"/>
            <a:lightRig rig="threePt" dir="t"/>
          </a:scene3d>
          <a:sp3d extrusionH="76200" prstMaterial="metal">
            <a:bevelT w="165100" prst="coolSlant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2800" dirty="0" err="1" smtClean="0"/>
              <a:t>Lc</a:t>
            </a:r>
            <a:r>
              <a:rPr lang="es-CO" sz="2800" dirty="0"/>
              <a:t>.</a:t>
            </a:r>
            <a:r>
              <a:rPr lang="es-CO" sz="2800" dirty="0" smtClean="0"/>
              <a:t> 7, 36-50</a:t>
            </a:r>
            <a:endParaRPr lang="es-CO" sz="2800" dirty="0"/>
          </a:p>
        </p:txBody>
      </p:sp>
    </p:spTree>
    <p:extLst>
      <p:ext uri="{BB962C8B-B14F-4D97-AF65-F5344CB8AC3E}">
        <p14:creationId xmlns:p14="http://schemas.microsoft.com/office/powerpoint/2010/main" val="3433391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353957" y="116632"/>
            <a:ext cx="839450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s-CO" sz="2400" b="1" i="1" dirty="0" smtClean="0"/>
              <a:t>LA ACCIÓN CURADORA COMO PROGRAMA</a:t>
            </a:r>
            <a:r>
              <a:rPr lang="es-CO" sz="2400" b="1" dirty="0" smtClean="0"/>
              <a:t> </a:t>
            </a:r>
            <a:endParaRPr lang="es-CO" sz="2400" b="1" dirty="0"/>
          </a:p>
        </p:txBody>
      </p:sp>
      <p:sp>
        <p:nvSpPr>
          <p:cNvPr id="9" name="8 Rectángulo redondeado"/>
          <p:cNvSpPr/>
          <p:nvPr/>
        </p:nvSpPr>
        <p:spPr>
          <a:xfrm>
            <a:off x="3529371" y="5262305"/>
            <a:ext cx="2085256" cy="533656"/>
          </a:xfrm>
          <a:prstGeom prst="roundRect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sunset" dir="t"/>
          </a:scene3d>
          <a:sp3d extrusionH="76200" prstMaterial="softEdge">
            <a:bevelT w="165100" prst="coolSlant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8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Mc 1, 40-45</a:t>
            </a:r>
            <a:endParaRPr lang="es-CO" sz="2800" b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" name="5 Rectángulo"/>
          <p:cNvSpPr/>
          <p:nvPr/>
        </p:nvSpPr>
        <p:spPr>
          <a:xfrm>
            <a:off x="0" y="5787261"/>
            <a:ext cx="914399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sz="2800" dirty="0" smtClean="0"/>
              <a:t>Cuando </a:t>
            </a:r>
            <a:r>
              <a:rPr lang="es-CO" sz="2800" dirty="0"/>
              <a:t>se lucha contra el </a:t>
            </a:r>
            <a:r>
              <a:rPr lang="es-CO" sz="2800" dirty="0" smtClean="0"/>
              <a:t>sufrimiento, se </a:t>
            </a:r>
            <a:r>
              <a:rPr lang="es-CO" sz="2800" dirty="0"/>
              <a:t>alivia el </a:t>
            </a:r>
            <a:r>
              <a:rPr lang="es-CO" sz="2800" dirty="0" smtClean="0"/>
              <a:t>dolor y se </a:t>
            </a:r>
            <a:r>
              <a:rPr lang="es-CO" sz="2800" dirty="0"/>
              <a:t>abre una vida más </a:t>
            </a:r>
            <a:r>
              <a:rPr lang="es-CO" sz="2800" dirty="0" smtClean="0"/>
              <a:t>sana está </a:t>
            </a:r>
            <a:r>
              <a:rPr lang="es-CO" sz="2800" dirty="0"/>
              <a:t>actuando el Reino de Dios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632301"/>
            <a:ext cx="8784976" cy="4506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974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2051720" y="116632"/>
            <a:ext cx="50481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s-CO" sz="2400" b="1" i="1" dirty="0" smtClean="0"/>
              <a:t>EL PERDÓN COMO HORIZONTE</a:t>
            </a:r>
            <a:r>
              <a:rPr lang="es-CO" sz="2400" b="1" dirty="0" smtClean="0"/>
              <a:t> </a:t>
            </a:r>
            <a:endParaRPr lang="es-CO" sz="2400" b="1" dirty="0"/>
          </a:p>
        </p:txBody>
      </p:sp>
      <p:sp>
        <p:nvSpPr>
          <p:cNvPr id="8" name="7 Rectángulo redondeado"/>
          <p:cNvSpPr/>
          <p:nvPr/>
        </p:nvSpPr>
        <p:spPr>
          <a:xfrm>
            <a:off x="107504" y="657278"/>
            <a:ext cx="8928992" cy="648072"/>
          </a:xfrm>
          <a:prstGeom prst="roundRect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sunset" dir="t"/>
          </a:scene3d>
          <a:sp3d extrusionH="76200" prstMaterial="softEdge">
            <a:bevelT w="165100" prst="coolSlant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Jesús murió como consecuencia de la forma en que comió</a:t>
            </a:r>
            <a:endParaRPr lang="es-CO" sz="2400" b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2"/>
          <a:srcRect l="2870" t="1745" r="2846" b="1745"/>
          <a:stretch/>
        </p:blipFill>
        <p:spPr>
          <a:xfrm>
            <a:off x="128562" y="1433226"/>
            <a:ext cx="8928992" cy="4464497"/>
          </a:xfrm>
          <a:prstGeom prst="rect">
            <a:avLst/>
          </a:prstGeom>
        </p:spPr>
      </p:pic>
      <p:sp>
        <p:nvSpPr>
          <p:cNvPr id="9" name="8 Rectángulo redondeado"/>
          <p:cNvSpPr/>
          <p:nvPr/>
        </p:nvSpPr>
        <p:spPr>
          <a:xfrm>
            <a:off x="3529371" y="5919680"/>
            <a:ext cx="2085256" cy="533656"/>
          </a:xfrm>
          <a:prstGeom prst="roundRect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sunset" dir="t"/>
          </a:scene3d>
          <a:sp3d extrusionH="76200" prstMaterial="softEdge">
            <a:bevelT w="165100" prst="coolSlant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8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Jn 21, 15-17</a:t>
            </a:r>
            <a:endParaRPr lang="es-CO" sz="2800" b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3391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a 2"/>
          <p:cNvGraphicFramePr/>
          <p:nvPr>
            <p:extLst>
              <p:ext uri="{D42A27DB-BD31-4B8C-83A1-F6EECF244321}">
                <p14:modId xmlns:p14="http://schemas.microsoft.com/office/powerpoint/2010/main" val="371920584"/>
              </p:ext>
            </p:extLst>
          </p:nvPr>
        </p:nvGraphicFramePr>
        <p:xfrm>
          <a:off x="611560" y="260648"/>
          <a:ext cx="7920880" cy="5256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7 Rectángulo redondeado"/>
          <p:cNvSpPr/>
          <p:nvPr/>
        </p:nvSpPr>
        <p:spPr>
          <a:xfrm>
            <a:off x="71500" y="260648"/>
            <a:ext cx="8928992" cy="648072"/>
          </a:xfrm>
          <a:prstGeom prst="roundRect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sunset" dir="t"/>
          </a:scene3d>
          <a:sp3d extrusionH="76200" prstMaterial="softEdge">
            <a:bevelT w="165100" prst="coolSlant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EL REINO ES LA GRAN PASIÓN DE JESÚS Y SE CONSTRUYE</a:t>
            </a:r>
            <a:endParaRPr lang="es-CO" sz="2400" b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7 Rectángulo redondeado"/>
          <p:cNvSpPr/>
          <p:nvPr/>
        </p:nvSpPr>
        <p:spPr>
          <a:xfrm>
            <a:off x="107504" y="5684236"/>
            <a:ext cx="8928992" cy="648072"/>
          </a:xfrm>
          <a:prstGeom prst="roundRect">
            <a:avLst/>
          </a:prstGeom>
          <a:solidFill>
            <a:srgbClr val="FF0000"/>
          </a:solidFill>
          <a:ln>
            <a:noFill/>
          </a:ln>
          <a:scene3d>
            <a:camera prst="orthographicFront"/>
            <a:lightRig rig="sunset" dir="t"/>
          </a:scene3d>
          <a:sp3d extrusionH="76200" prstMaterial="softEdge">
            <a:bevelT w="165100" prst="coolSlant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b="1" dirty="0" smtClean="0">
                <a:solidFill>
                  <a:schemeClr val="tx1"/>
                </a:solidFill>
              </a:rPr>
              <a:t>LA MISIÓN DE LAICO ES INSTAURAR EL REINO DE DIOS</a:t>
            </a:r>
            <a:endParaRPr lang="es-CO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0851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42621626-A81B-4494-B13B-4769F03E9EA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graphicEl>
                                              <a:dgm id="{42621626-A81B-4494-B13B-4769F03E9EA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graphicEl>
                                              <a:dgm id="{42621626-A81B-4494-B13B-4769F03E9EA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graphicEl>
                                              <a:dgm id="{42621626-A81B-4494-B13B-4769F03E9EA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970895E8-4AFD-4AD5-8EF5-E676879F22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graphicEl>
                                              <a:dgm id="{970895E8-4AFD-4AD5-8EF5-E676879F22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graphicEl>
                                              <a:dgm id="{970895E8-4AFD-4AD5-8EF5-E676879F22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graphicEl>
                                              <a:dgm id="{970895E8-4AFD-4AD5-8EF5-E676879F226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811258D1-B9EA-4A57-9FD9-C863980774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graphicEl>
                                              <a:dgm id="{811258D1-B9EA-4A57-9FD9-C863980774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graphicEl>
                                              <a:dgm id="{811258D1-B9EA-4A57-9FD9-C863980774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graphicEl>
                                              <a:dgm id="{811258D1-B9EA-4A57-9FD9-C8639807743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Sub>
          <a:bldDgm bld="lvlOne"/>
        </p:bldSub>
      </p:bldGraphic>
      <p:bldP spid="12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a 4"/>
          <p:cNvGraphicFramePr/>
          <p:nvPr>
            <p:extLst>
              <p:ext uri="{D42A27DB-BD31-4B8C-83A1-F6EECF244321}">
                <p14:modId xmlns:p14="http://schemas.microsoft.com/office/powerpoint/2010/main" val="133085068"/>
              </p:ext>
            </p:extLst>
          </p:nvPr>
        </p:nvGraphicFramePr>
        <p:xfrm>
          <a:off x="107504" y="188640"/>
          <a:ext cx="8856984" cy="65527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66552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4D520AC9-FFAC-4A0A-93A5-98DFED3FAF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>
                                            <p:graphicEl>
                                              <a:dgm id="{4D520AC9-FFAC-4A0A-93A5-98DFED3FAF9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4E4CDE82-A4DE-49C1-8A99-3770706AA8A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>
                                            <p:graphicEl>
                                              <a:dgm id="{4E4CDE82-A4DE-49C1-8A99-3770706AA8A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FB7CDE0-1955-440A-B926-832BFD7680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5">
                                            <p:graphicEl>
                                              <a:dgm id="{CFB7CDE0-1955-440A-B926-832BFD76805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1F9CE7A-CE78-429D-B1BB-3972833B56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5">
                                            <p:graphicEl>
                                              <a:dgm id="{81F9CE7A-CE78-429D-B1BB-3972833B56B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664803F-4E31-46B5-A05C-4FD8ADEE7F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5">
                                            <p:graphicEl>
                                              <a:dgm id="{D664803F-4E31-46B5-A05C-4FD8ADEE7F4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C80AC0A-0B36-43AA-A544-F365F7A79C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5">
                                            <p:graphicEl>
                                              <a:dgm id="{8C80AC0A-0B36-43AA-A544-F365F7A79CA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D2C8511-2133-4669-8277-7C66CCCB835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5">
                                            <p:graphicEl>
                                              <a:dgm id="{2D2C8511-2133-4669-8277-7C66CCCB835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B489EA3-167C-45A3-A80C-0FD4824A9E7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5">
                                            <p:graphicEl>
                                              <a:dgm id="{5B489EA3-167C-45A3-A80C-0FD4824A9E7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33D0D1D-A26C-4422-9A92-84EE5EEF4A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5">
                                            <p:graphicEl>
                                              <a:dgm id="{A33D0D1D-A26C-4422-9A92-84EE5EEF4AF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A9E4490-4F78-4EB5-B5AE-42B59ED879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5">
                                            <p:graphicEl>
                                              <a:dgm id="{0A9E4490-4F78-4EB5-B5AE-42B59ED879F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BFC40CB-51A8-4F43-A93B-CB6BCE5177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5">
                                            <p:graphicEl>
                                              <a:dgm id="{DBFC40CB-51A8-4F43-A93B-CB6BCE5177A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 uiExpand="1">
        <p:bldSub>
          <a:bldDgm bld="one"/>
        </p:bldSub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9"/>
          <p:cNvSpPr/>
          <p:nvPr/>
        </p:nvSpPr>
        <p:spPr>
          <a:xfrm>
            <a:off x="182827" y="4149080"/>
            <a:ext cx="2804997" cy="244827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lvl="0" algn="ctr"/>
            <a:r>
              <a:rPr lang="es-ES" sz="2000" dirty="0"/>
              <a:t>Jesús se rompe la Mediación cultual entre lo sagrado y lo profano y establece una nueva relación entre Dios y la humanidad</a:t>
            </a:r>
            <a:r>
              <a:rPr lang="es-ES" dirty="0" smtClean="0"/>
              <a:t>.</a:t>
            </a:r>
            <a:endParaRPr lang="es-ES" dirty="0"/>
          </a:p>
        </p:txBody>
      </p:sp>
      <p:sp>
        <p:nvSpPr>
          <p:cNvPr id="11" name="Rectángulo 10"/>
          <p:cNvSpPr/>
          <p:nvPr/>
        </p:nvSpPr>
        <p:spPr>
          <a:xfrm>
            <a:off x="3207163" y="4149080"/>
            <a:ext cx="2804997" cy="244827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es-ES" sz="2000" dirty="0" smtClean="0"/>
              <a:t>La </a:t>
            </a:r>
            <a:r>
              <a:rPr lang="es-ES" sz="2000" dirty="0"/>
              <a:t>religión pura e </a:t>
            </a:r>
            <a:r>
              <a:rPr lang="es-ES" sz="2000" dirty="0" smtClean="0"/>
              <a:t>intachable (</a:t>
            </a:r>
            <a:r>
              <a:rPr lang="es-ES" sz="2000" dirty="0" err="1" smtClean="0"/>
              <a:t>St</a:t>
            </a:r>
            <a:r>
              <a:rPr lang="es-ES" sz="2000" dirty="0" smtClean="0"/>
              <a:t> </a:t>
            </a:r>
            <a:r>
              <a:rPr lang="es-ES" sz="2000" dirty="0"/>
              <a:t>1,27</a:t>
            </a:r>
            <a:r>
              <a:rPr lang="es-ES" sz="2000" dirty="0" smtClean="0"/>
              <a:t>).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2000" dirty="0" smtClean="0"/>
              <a:t>El Culto agradable a Dios </a:t>
            </a:r>
            <a:r>
              <a:rPr lang="es-ES" sz="2000" dirty="0"/>
              <a:t>(</a:t>
            </a:r>
            <a:r>
              <a:rPr lang="es-ES" sz="2000" dirty="0" err="1"/>
              <a:t>Rm</a:t>
            </a:r>
            <a:r>
              <a:rPr lang="es-ES" sz="2000" dirty="0"/>
              <a:t> 12,1-2</a:t>
            </a:r>
            <a:r>
              <a:rPr lang="es-ES" sz="2000" dirty="0" smtClean="0"/>
              <a:t>).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2000" dirty="0" smtClean="0"/>
              <a:t>El sacrificio  </a:t>
            </a:r>
            <a:r>
              <a:rPr lang="es-ES" sz="2000" dirty="0"/>
              <a:t>que “Dios acepta </a:t>
            </a:r>
            <a:r>
              <a:rPr lang="es-ES" sz="2000" dirty="0" smtClean="0"/>
              <a:t>con agrado</a:t>
            </a:r>
            <a:r>
              <a:rPr lang="es-ES" sz="2000" dirty="0"/>
              <a:t>” (</a:t>
            </a:r>
            <a:r>
              <a:rPr lang="es-ES" sz="2000" dirty="0" err="1"/>
              <a:t>Flp</a:t>
            </a:r>
            <a:r>
              <a:rPr lang="es-ES" sz="2000" dirty="0"/>
              <a:t> 4,18</a:t>
            </a:r>
            <a:r>
              <a:rPr lang="es-ES" sz="2000" dirty="0" smtClean="0"/>
              <a:t>).</a:t>
            </a:r>
            <a:endParaRPr lang="es-ES" sz="2000" dirty="0"/>
          </a:p>
          <a:p>
            <a:pPr lvl="0" algn="ctr"/>
            <a:endParaRPr lang="es-ES" dirty="0"/>
          </a:p>
        </p:txBody>
      </p:sp>
      <p:sp>
        <p:nvSpPr>
          <p:cNvPr id="12" name="Rectángulo 11"/>
          <p:cNvSpPr/>
          <p:nvPr/>
        </p:nvSpPr>
        <p:spPr>
          <a:xfrm>
            <a:off x="6231499" y="4149080"/>
            <a:ext cx="2724055" cy="244827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es-ES" sz="2000" dirty="0" err="1" smtClean="0"/>
              <a:t>Ef</a:t>
            </a:r>
            <a:r>
              <a:rPr lang="es-ES" sz="2000" dirty="0" smtClean="0"/>
              <a:t> 4, 11.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es-ES" sz="2000" dirty="0" smtClean="0"/>
              <a:t>1Co 12,8-10.</a:t>
            </a:r>
            <a:endParaRPr lang="es-ES" sz="2000" dirty="0"/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es-ES" sz="2000" dirty="0"/>
              <a:t>1Co </a:t>
            </a:r>
            <a:r>
              <a:rPr lang="es-ES" sz="2000" dirty="0" smtClean="0"/>
              <a:t>12,27-31.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es-ES" sz="2000" dirty="0" smtClean="0"/>
              <a:t>Función: </a:t>
            </a:r>
            <a:r>
              <a:rPr lang="es-ES" sz="2000" dirty="0" err="1" smtClean="0"/>
              <a:t>Ef</a:t>
            </a:r>
            <a:r>
              <a:rPr lang="es-ES" sz="2000" dirty="0" smtClean="0"/>
              <a:t> 4, 12.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endParaRPr lang="es-ES" dirty="0"/>
          </a:p>
          <a:p>
            <a:pPr lvl="0" algn="ctr"/>
            <a:endParaRPr lang="es-ES" dirty="0"/>
          </a:p>
        </p:txBody>
      </p:sp>
      <p:sp>
        <p:nvSpPr>
          <p:cNvPr id="13" name="Rectángulo redondeado 12"/>
          <p:cNvSpPr/>
          <p:nvPr/>
        </p:nvSpPr>
        <p:spPr>
          <a:xfrm>
            <a:off x="241257" y="188640"/>
            <a:ext cx="2322698" cy="1440160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s-ES" sz="2000" b="1" dirty="0" smtClean="0">
                <a:solidFill>
                  <a:schemeClr val="bg1"/>
                </a:solidFill>
              </a:rPr>
              <a:t>SEGUIMIENTO SIN RITOS</a:t>
            </a:r>
          </a:p>
        </p:txBody>
      </p:sp>
      <p:sp>
        <p:nvSpPr>
          <p:cNvPr id="14" name="Rectángulo redondeado 13"/>
          <p:cNvSpPr/>
          <p:nvPr/>
        </p:nvSpPr>
        <p:spPr>
          <a:xfrm>
            <a:off x="3401430" y="155322"/>
            <a:ext cx="2322698" cy="1440160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s-ES" sz="2400" b="1" dirty="0" smtClean="0">
                <a:solidFill>
                  <a:schemeClr val="bg1"/>
                </a:solidFill>
              </a:rPr>
              <a:t>CARIDAD</a:t>
            </a:r>
            <a:endParaRPr lang="es-ES" sz="2400" b="1" dirty="0">
              <a:solidFill>
                <a:schemeClr val="bg1"/>
              </a:solidFill>
            </a:endParaRPr>
          </a:p>
        </p:txBody>
      </p:sp>
      <p:sp>
        <p:nvSpPr>
          <p:cNvPr id="15" name="Rectángulo redondeado 14"/>
          <p:cNvSpPr/>
          <p:nvPr/>
        </p:nvSpPr>
        <p:spPr>
          <a:xfrm>
            <a:off x="6588224" y="138843"/>
            <a:ext cx="2322698" cy="1440160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s-ES" sz="2000" b="1" dirty="0" smtClean="0">
                <a:solidFill>
                  <a:schemeClr val="bg1"/>
                </a:solidFill>
              </a:rPr>
              <a:t>CARISMAS MINISTERIOS</a:t>
            </a:r>
            <a:endParaRPr lang="es-ES" sz="2000" b="1" dirty="0">
              <a:solidFill>
                <a:schemeClr val="bg1"/>
              </a:solidFill>
            </a:endParaRPr>
          </a:p>
        </p:txBody>
      </p:sp>
      <p:sp>
        <p:nvSpPr>
          <p:cNvPr id="16" name="Rectángulo redondeado 15"/>
          <p:cNvSpPr/>
          <p:nvPr/>
        </p:nvSpPr>
        <p:spPr>
          <a:xfrm>
            <a:off x="6588224" y="2199211"/>
            <a:ext cx="2322698" cy="1440160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s-ES" sz="2400" b="1" dirty="0" smtClean="0">
                <a:solidFill>
                  <a:schemeClr val="bg1"/>
                </a:solidFill>
              </a:rPr>
              <a:t>TRIPLE ORDEN</a:t>
            </a:r>
            <a:endParaRPr lang="es-ES" sz="2400" b="1" dirty="0">
              <a:solidFill>
                <a:schemeClr val="bg1"/>
              </a:solidFill>
            </a:endParaRPr>
          </a:p>
        </p:txBody>
      </p:sp>
      <p:sp>
        <p:nvSpPr>
          <p:cNvPr id="17" name="Rectángulo redondeado 16"/>
          <p:cNvSpPr/>
          <p:nvPr/>
        </p:nvSpPr>
        <p:spPr>
          <a:xfrm>
            <a:off x="3347410" y="2204864"/>
            <a:ext cx="2322698" cy="1440160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s-ES" sz="1600" b="1" dirty="0" smtClean="0">
                <a:solidFill>
                  <a:schemeClr val="bg1"/>
                </a:solidFill>
              </a:rPr>
              <a:t>INSTITUCIÓN</a:t>
            </a:r>
            <a:endParaRPr lang="es-ES" sz="1600" b="1" dirty="0">
              <a:solidFill>
                <a:schemeClr val="bg1"/>
              </a:solidFill>
            </a:endParaRPr>
          </a:p>
        </p:txBody>
      </p:sp>
      <p:sp>
        <p:nvSpPr>
          <p:cNvPr id="18" name="Flecha derecha 17"/>
          <p:cNvSpPr/>
          <p:nvPr/>
        </p:nvSpPr>
        <p:spPr>
          <a:xfrm>
            <a:off x="2708626" y="512676"/>
            <a:ext cx="576064" cy="792088"/>
          </a:xfrm>
          <a:prstGeom prst="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" name="Flecha derecha 18"/>
          <p:cNvSpPr/>
          <p:nvPr/>
        </p:nvSpPr>
        <p:spPr>
          <a:xfrm>
            <a:off x="5931218" y="512676"/>
            <a:ext cx="576064" cy="792088"/>
          </a:xfrm>
          <a:prstGeom prst="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" name="Flecha derecha 19"/>
          <p:cNvSpPr/>
          <p:nvPr/>
        </p:nvSpPr>
        <p:spPr>
          <a:xfrm rot="5400000">
            <a:off x="7554529" y="1494456"/>
            <a:ext cx="484711" cy="792088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" name="Flecha derecha 20"/>
          <p:cNvSpPr/>
          <p:nvPr/>
        </p:nvSpPr>
        <p:spPr>
          <a:xfrm rot="10800000">
            <a:off x="5810136" y="2556331"/>
            <a:ext cx="576064" cy="792088"/>
          </a:xfrm>
          <a:prstGeom prst="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2" name="Rectángulo redondeado 21"/>
          <p:cNvSpPr/>
          <p:nvPr/>
        </p:nvSpPr>
        <p:spPr>
          <a:xfrm>
            <a:off x="241578" y="2199211"/>
            <a:ext cx="2322698" cy="1440160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s-ES" sz="1600" b="1" dirty="0" smtClean="0">
                <a:solidFill>
                  <a:schemeClr val="bg1"/>
                </a:solidFill>
              </a:rPr>
              <a:t>JERARQUIZACIÓN</a:t>
            </a:r>
            <a:endParaRPr lang="es-ES" sz="1600" b="1" dirty="0">
              <a:solidFill>
                <a:schemeClr val="bg1"/>
              </a:solidFill>
            </a:endParaRPr>
          </a:p>
        </p:txBody>
      </p:sp>
      <p:sp>
        <p:nvSpPr>
          <p:cNvPr id="23" name="Flecha derecha 22"/>
          <p:cNvSpPr/>
          <p:nvPr/>
        </p:nvSpPr>
        <p:spPr>
          <a:xfrm rot="10800000">
            <a:off x="2631456" y="2556331"/>
            <a:ext cx="576064" cy="792088"/>
          </a:xfrm>
          <a:prstGeom prst="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07042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a 1"/>
          <p:cNvGraphicFramePr/>
          <p:nvPr>
            <p:extLst>
              <p:ext uri="{D42A27DB-BD31-4B8C-83A1-F6EECF244321}">
                <p14:modId xmlns:p14="http://schemas.microsoft.com/office/powerpoint/2010/main" val="201731869"/>
              </p:ext>
            </p:extLst>
          </p:nvPr>
        </p:nvGraphicFramePr>
        <p:xfrm>
          <a:off x="179512" y="332656"/>
          <a:ext cx="8784976" cy="63367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01948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/>
        </p:nvSpPr>
        <p:spPr>
          <a:xfrm>
            <a:off x="251520" y="620688"/>
            <a:ext cx="86409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sz="3600" b="1" dirty="0">
                <a:solidFill>
                  <a:srgbClr val="FFFF00"/>
                </a:solidFill>
              </a:rPr>
              <a:t>χάρισμα</a:t>
            </a:r>
            <a:r>
              <a:rPr lang="es-ES" sz="3600" b="1" dirty="0">
                <a:solidFill>
                  <a:srgbClr val="FFFF00"/>
                </a:solidFill>
              </a:rPr>
              <a:t>:</a:t>
            </a:r>
            <a:r>
              <a:rPr lang="es-ES" sz="3200" dirty="0">
                <a:solidFill>
                  <a:schemeClr val="bg1"/>
                </a:solidFill>
              </a:rPr>
              <a:t> </a:t>
            </a:r>
            <a:r>
              <a:rPr lang="es-ES" sz="2800" dirty="0" smtClean="0"/>
              <a:t>Regalo- </a:t>
            </a:r>
            <a:r>
              <a:rPr lang="es-ES" sz="2800" dirty="0"/>
              <a:t>Don de Dios-otorgado por Dios.</a:t>
            </a:r>
            <a:endParaRPr lang="es-CO" sz="2800" dirty="0"/>
          </a:p>
        </p:txBody>
      </p:sp>
      <p:sp>
        <p:nvSpPr>
          <p:cNvPr id="5" name="4 Rectángulo"/>
          <p:cNvSpPr/>
          <p:nvPr/>
        </p:nvSpPr>
        <p:spPr>
          <a:xfrm>
            <a:off x="37265" y="1251917"/>
            <a:ext cx="908290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200" dirty="0"/>
              <a:t>Jn 3, 16 “Porque tanto amó Dios al mundo que </a:t>
            </a:r>
            <a:r>
              <a:rPr lang="es-ES" sz="2200" b="1" i="1" dirty="0"/>
              <a:t>dio</a:t>
            </a:r>
            <a:r>
              <a:rPr lang="es-ES" sz="2200" dirty="0"/>
              <a:t> (regaló-ofreció-entregó-donó) a su Hijo Unigénito, para que todo el que crea en </a:t>
            </a:r>
            <a:r>
              <a:rPr lang="es-ES" sz="2200" dirty="0" smtClean="0"/>
              <a:t>Él </a:t>
            </a:r>
            <a:r>
              <a:rPr lang="es-ES" sz="2200" dirty="0"/>
              <a:t>no perezca”.</a:t>
            </a:r>
            <a:endParaRPr lang="es-CO" sz="2200" dirty="0"/>
          </a:p>
        </p:txBody>
      </p:sp>
      <p:sp>
        <p:nvSpPr>
          <p:cNvPr id="7" name="1 Título"/>
          <p:cNvSpPr txBox="1">
            <a:spLocks/>
          </p:cNvSpPr>
          <p:nvPr/>
        </p:nvSpPr>
        <p:spPr>
          <a:xfrm>
            <a:off x="-23830" y="44624"/>
            <a:ext cx="9144000" cy="576064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ctr" anchorCtr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5600" b="1" kern="1200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" sz="5400" dirty="0" smtClean="0">
                <a:solidFill>
                  <a:schemeClr val="bg1"/>
                </a:solidFill>
                <a:effectLst/>
              </a:rPr>
              <a:t>¿Qué es un carisma?</a:t>
            </a:r>
            <a:endParaRPr lang="es-CO" sz="4800" dirty="0">
              <a:solidFill>
                <a:schemeClr val="bg1"/>
              </a:solidFill>
            </a:endParaRPr>
          </a:p>
        </p:txBody>
      </p:sp>
      <p:graphicFrame>
        <p:nvGraphicFramePr>
          <p:cNvPr id="2" name="Diagrama 1"/>
          <p:cNvGraphicFramePr/>
          <p:nvPr>
            <p:extLst>
              <p:ext uri="{D42A27DB-BD31-4B8C-83A1-F6EECF244321}">
                <p14:modId xmlns:p14="http://schemas.microsoft.com/office/powerpoint/2010/main" val="3193127891"/>
              </p:ext>
            </p:extLst>
          </p:nvPr>
        </p:nvGraphicFramePr>
        <p:xfrm>
          <a:off x="37265" y="2348880"/>
          <a:ext cx="9082905" cy="4104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78737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Graphic spid="2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107504" y="836712"/>
            <a:ext cx="892899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000" b="1" baseline="30000" dirty="0" smtClean="0">
                <a:solidFill>
                  <a:schemeClr val="bg1"/>
                </a:solidFill>
              </a:rPr>
              <a:t>16</a:t>
            </a:r>
            <a:r>
              <a:rPr lang="es-ES" sz="2000" dirty="0" smtClean="0">
                <a:solidFill>
                  <a:schemeClr val="bg1"/>
                </a:solidFill>
              </a:rPr>
              <a:t> </a:t>
            </a:r>
            <a:r>
              <a:rPr lang="es-ES" sz="2000" dirty="0" smtClean="0"/>
              <a:t>Bordeando el mar de Galilea, vio a Simón y Andrés, el hermano de Simón largando las redes en el mar, pues eran pescadores. </a:t>
            </a:r>
            <a:r>
              <a:rPr lang="en-US" sz="2000" b="1" baseline="30000" dirty="0" smtClean="0">
                <a:solidFill>
                  <a:schemeClr val="bg1"/>
                </a:solidFill>
              </a:rPr>
              <a:t>17</a:t>
            </a:r>
            <a:r>
              <a:rPr lang="en-US" sz="2000" baseline="30000" dirty="0" smtClean="0">
                <a:solidFill>
                  <a:schemeClr val="bg1"/>
                </a:solidFill>
              </a:rPr>
              <a:t> </a:t>
            </a:r>
            <a:r>
              <a:rPr lang="es-CO" sz="2000" dirty="0" smtClean="0"/>
              <a:t>Jesús les dijo “</a:t>
            </a:r>
            <a:r>
              <a:rPr lang="en-US" sz="2000" dirty="0" smtClean="0"/>
              <a:t>(</a:t>
            </a:r>
            <a:r>
              <a:rPr lang="el-GR" sz="2000" b="1" dirty="0" smtClean="0">
                <a:solidFill>
                  <a:srgbClr val="FFFF00"/>
                </a:solidFill>
              </a:rPr>
              <a:t>ὀπίσω μου</a:t>
            </a:r>
            <a:r>
              <a:rPr lang="en-US" sz="2000" dirty="0" smtClean="0"/>
              <a:t>) y les haré llegar a ser pescadores de hombres”. </a:t>
            </a:r>
            <a:r>
              <a:rPr lang="en-US" sz="2000" b="1" baseline="30000" dirty="0" smtClean="0">
                <a:solidFill>
                  <a:schemeClr val="bg1"/>
                </a:solidFill>
              </a:rPr>
              <a:t>18</a:t>
            </a:r>
            <a:r>
              <a:rPr lang="es-ES" sz="2000" dirty="0" smtClean="0"/>
              <a:t>Al instante, dejando las redes lo siguieron. </a:t>
            </a:r>
            <a:r>
              <a:rPr lang="en-US" sz="2000" b="1" baseline="30000" dirty="0" smtClean="0">
                <a:solidFill>
                  <a:schemeClr val="bg1"/>
                </a:solidFill>
              </a:rPr>
              <a:t>19</a:t>
            </a:r>
            <a:r>
              <a:rPr lang="en-US" sz="2000" b="1" baseline="30000" dirty="0" smtClean="0"/>
              <a:t> </a:t>
            </a:r>
            <a:r>
              <a:rPr lang="el-GR" sz="2000" dirty="0" smtClean="0"/>
              <a:t> </a:t>
            </a:r>
            <a:r>
              <a:rPr lang="es-ES" sz="2000" dirty="0" smtClean="0"/>
              <a:t>Caminando un poco mas adelante, vio a Santiago el de Zebedeo, y a su hermano Juan; estaban también en la barca arreglando las redes; </a:t>
            </a:r>
            <a:r>
              <a:rPr lang="en-US" sz="2000" b="1" baseline="30000" dirty="0" smtClean="0">
                <a:solidFill>
                  <a:schemeClr val="bg1"/>
                </a:solidFill>
              </a:rPr>
              <a:t>20 </a:t>
            </a:r>
            <a:r>
              <a:rPr lang="es-ES" sz="2000" dirty="0" smtClean="0"/>
              <a:t>Y al instante los llamó y ellos, dejando a su padre Zebedeo en la barca con los jornaleros se fueron tras él.</a:t>
            </a:r>
            <a:r>
              <a:rPr lang="el-GR" sz="2000" dirty="0" smtClean="0"/>
              <a:t> </a:t>
            </a:r>
            <a:r>
              <a:rPr lang="es-ES" sz="2000" dirty="0" smtClean="0"/>
              <a:t>(</a:t>
            </a:r>
            <a:r>
              <a:rPr lang="el-GR" sz="2000" b="1" dirty="0" smtClean="0">
                <a:solidFill>
                  <a:srgbClr val="FFFF00"/>
                </a:solidFill>
              </a:rPr>
              <a:t>ὀπίσω αὐτοῦ</a:t>
            </a:r>
            <a:r>
              <a:rPr lang="es-ES" sz="2000" dirty="0" smtClean="0"/>
              <a:t>)</a:t>
            </a:r>
            <a:r>
              <a:rPr lang="el-GR" sz="2000" dirty="0" smtClean="0"/>
              <a:t>.</a:t>
            </a:r>
            <a:endParaRPr lang="el-GR" sz="2000" dirty="0"/>
          </a:p>
        </p:txBody>
      </p:sp>
      <p:sp>
        <p:nvSpPr>
          <p:cNvPr id="4" name="3 Rectángulo redondeado"/>
          <p:cNvSpPr/>
          <p:nvPr/>
        </p:nvSpPr>
        <p:spPr>
          <a:xfrm>
            <a:off x="323528" y="176932"/>
            <a:ext cx="2232248" cy="65977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000" b="1" dirty="0" smtClean="0"/>
              <a:t>Marcos</a:t>
            </a:r>
          </a:p>
          <a:p>
            <a:pPr algn="ctr"/>
            <a:r>
              <a:rPr lang="es-ES" sz="2000" b="1" dirty="0" smtClean="0"/>
              <a:t>1,16-20</a:t>
            </a:r>
            <a:endParaRPr lang="es-CO" sz="2000" b="1" dirty="0"/>
          </a:p>
        </p:txBody>
      </p:sp>
      <p:sp>
        <p:nvSpPr>
          <p:cNvPr id="5" name="3 Rectángulo redondeado"/>
          <p:cNvSpPr/>
          <p:nvPr/>
        </p:nvSpPr>
        <p:spPr>
          <a:xfrm>
            <a:off x="323528" y="3363306"/>
            <a:ext cx="2232248" cy="65722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000" b="1" dirty="0" smtClean="0"/>
              <a:t>Marcos</a:t>
            </a:r>
          </a:p>
          <a:p>
            <a:pPr algn="ctr"/>
            <a:r>
              <a:rPr lang="es-ES" sz="2000" b="1" dirty="0" smtClean="0"/>
              <a:t>8, 33</a:t>
            </a:r>
            <a:endParaRPr lang="es-CO" sz="2000" b="1" dirty="0"/>
          </a:p>
        </p:txBody>
      </p:sp>
      <p:sp>
        <p:nvSpPr>
          <p:cNvPr id="6" name="4 Rectángulo"/>
          <p:cNvSpPr/>
          <p:nvPr/>
        </p:nvSpPr>
        <p:spPr>
          <a:xfrm>
            <a:off x="125733" y="4032386"/>
            <a:ext cx="87556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b="1" baseline="30000" dirty="0" smtClean="0">
                <a:solidFill>
                  <a:schemeClr val="bg1"/>
                </a:solidFill>
              </a:rPr>
              <a:t>33 </a:t>
            </a:r>
            <a:r>
              <a:rPr lang="es-ES" sz="2000" dirty="0" smtClean="0">
                <a:solidFill>
                  <a:schemeClr val="bg1"/>
                </a:solidFill>
              </a:rPr>
              <a:t> </a:t>
            </a:r>
            <a:r>
              <a:rPr lang="es-ES" sz="2000" dirty="0" smtClean="0"/>
              <a:t>Pero él volviéndose y mirando a sus discípulos, reprendió a Pedro, diciéndole: </a:t>
            </a:r>
            <a:r>
              <a:rPr lang="es-CO" sz="2000" dirty="0" smtClean="0"/>
              <a:t>“¡</a:t>
            </a:r>
            <a:r>
              <a:rPr lang="en-US" sz="2000" dirty="0" smtClean="0"/>
              <a:t>(</a:t>
            </a:r>
            <a:r>
              <a:rPr lang="el-GR" sz="2000" b="1" dirty="0" smtClean="0">
                <a:solidFill>
                  <a:srgbClr val="FFFF00"/>
                </a:solidFill>
              </a:rPr>
              <a:t>ὀπίσω μου</a:t>
            </a:r>
            <a:r>
              <a:rPr lang="en-US" sz="2000" dirty="0" smtClean="0"/>
              <a:t>) </a:t>
            </a:r>
            <a:r>
              <a:rPr lang="es-ES" sz="2000" dirty="0" smtClean="0"/>
              <a:t>satanás</a:t>
            </a:r>
            <a:r>
              <a:rPr lang="en-US" sz="2000" dirty="0" smtClean="0"/>
              <a:t>! </a:t>
            </a:r>
            <a:r>
              <a:rPr lang="es-ES" sz="2000" dirty="0"/>
              <a:t>p</a:t>
            </a:r>
            <a:r>
              <a:rPr lang="es-ES" sz="2000" dirty="0" smtClean="0"/>
              <a:t>orque</a:t>
            </a:r>
            <a:r>
              <a:rPr lang="en-US" sz="2000" dirty="0" smtClean="0"/>
              <a:t> tus pensamientos no son los de Dios, sino los de los hombres.</a:t>
            </a:r>
            <a:endParaRPr lang="el-GR" sz="2000" dirty="0"/>
          </a:p>
        </p:txBody>
      </p:sp>
      <p:sp>
        <p:nvSpPr>
          <p:cNvPr id="7" name="2 Rectángulo"/>
          <p:cNvSpPr/>
          <p:nvPr/>
        </p:nvSpPr>
        <p:spPr>
          <a:xfrm>
            <a:off x="0" y="4907882"/>
            <a:ext cx="9144000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115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Seguimiento</a:t>
            </a:r>
            <a:endParaRPr lang="es-ES" sz="115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33391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3353974" y="44624"/>
            <a:ext cx="24360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2800" b="1" dirty="0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VATICANO II</a:t>
            </a:r>
            <a:endParaRPr lang="es-E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tángulo 11"/>
          <p:cNvSpPr/>
          <p:nvPr/>
        </p:nvSpPr>
        <p:spPr>
          <a:xfrm>
            <a:off x="146434" y="764704"/>
            <a:ext cx="878047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2400" dirty="0" smtClean="0"/>
              <a:t>La consagración bautismal fundamenta </a:t>
            </a:r>
            <a:r>
              <a:rPr lang="es-ES" sz="2400" dirty="0"/>
              <a:t>la participación </a:t>
            </a:r>
            <a:r>
              <a:rPr lang="es-ES" sz="2400" dirty="0" smtClean="0"/>
              <a:t>“</a:t>
            </a:r>
            <a:r>
              <a:rPr lang="es-ES" sz="2400" dirty="0"/>
              <a:t>en la misión de todo el </a:t>
            </a:r>
            <a:r>
              <a:rPr lang="es-ES" sz="2400" dirty="0" smtClean="0"/>
              <a:t>pueblo cristiano </a:t>
            </a:r>
            <a:r>
              <a:rPr lang="es-ES" sz="2400" dirty="0"/>
              <a:t>en la Iglesia </a:t>
            </a:r>
            <a:r>
              <a:rPr lang="es-ES" sz="2400" dirty="0" smtClean="0"/>
              <a:t>y en </a:t>
            </a:r>
            <a:r>
              <a:rPr lang="es-ES" sz="2400" dirty="0"/>
              <a:t>el mundo</a:t>
            </a:r>
            <a:r>
              <a:rPr lang="es-ES" sz="2400" dirty="0" smtClean="0"/>
              <a:t>” (</a:t>
            </a:r>
            <a:r>
              <a:rPr lang="es-ES" sz="2400" dirty="0"/>
              <a:t>LG 31</a:t>
            </a:r>
            <a:r>
              <a:rPr lang="es-ES" sz="2400" dirty="0" smtClean="0"/>
              <a:t>).</a:t>
            </a:r>
            <a:endParaRPr lang="es-ES" sz="2400" dirty="0"/>
          </a:p>
        </p:txBody>
      </p:sp>
      <p:sp>
        <p:nvSpPr>
          <p:cNvPr id="16" name="Rectángulo 15"/>
          <p:cNvSpPr/>
          <p:nvPr/>
        </p:nvSpPr>
        <p:spPr>
          <a:xfrm>
            <a:off x="146434" y="2996952"/>
            <a:ext cx="878047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800" dirty="0" err="1" smtClean="0"/>
              <a:t>Christifideles</a:t>
            </a:r>
            <a:r>
              <a:rPr lang="es-ES" sz="2800" dirty="0" smtClean="0"/>
              <a:t> </a:t>
            </a:r>
            <a:r>
              <a:rPr lang="es-ES" sz="2800" dirty="0" err="1" smtClean="0"/>
              <a:t>laici</a:t>
            </a:r>
            <a:r>
              <a:rPr lang="es-ES" sz="2800" dirty="0" smtClean="0"/>
              <a:t>, de 1988: por el </a:t>
            </a:r>
            <a:r>
              <a:rPr lang="es-ES" sz="2800" dirty="0"/>
              <a:t>don del Espíritu Santo</a:t>
            </a:r>
            <a:r>
              <a:rPr lang="es-ES" sz="2800" dirty="0" smtClean="0"/>
              <a:t>, los bautizados conformamos </a:t>
            </a:r>
            <a:r>
              <a:rPr lang="es-ES" sz="2800" dirty="0"/>
              <a:t>la </a:t>
            </a:r>
            <a:r>
              <a:rPr lang="es-ES" sz="2800" dirty="0" smtClean="0"/>
              <a:t>comunión eclesial </a:t>
            </a:r>
            <a:r>
              <a:rPr lang="es-ES" sz="2800" dirty="0"/>
              <a:t>que se configura como “comunión orgánica caracterizada por </a:t>
            </a:r>
            <a:r>
              <a:rPr lang="es-ES" sz="2800" dirty="0" smtClean="0"/>
              <a:t>la presencia </a:t>
            </a:r>
            <a:r>
              <a:rPr lang="es-ES" sz="2800" dirty="0"/>
              <a:t>de la diversidad y de la complementariedad de </a:t>
            </a:r>
            <a:r>
              <a:rPr lang="es-ES" sz="2800" b="1" dirty="0" smtClean="0">
                <a:solidFill>
                  <a:schemeClr val="bg1"/>
                </a:solidFill>
              </a:rPr>
              <a:t>las vocaciones </a:t>
            </a:r>
            <a:r>
              <a:rPr lang="es-ES" sz="2800" dirty="0"/>
              <a:t>y condiciones de vida, de </a:t>
            </a:r>
            <a:r>
              <a:rPr lang="es-ES" sz="2800" dirty="0">
                <a:solidFill>
                  <a:schemeClr val="bg1"/>
                </a:solidFill>
              </a:rPr>
              <a:t>los ministerios</a:t>
            </a:r>
            <a:r>
              <a:rPr lang="es-ES" sz="2800" dirty="0"/>
              <a:t>, de </a:t>
            </a:r>
            <a:r>
              <a:rPr lang="es-ES" sz="2800" dirty="0">
                <a:solidFill>
                  <a:schemeClr val="bg1"/>
                </a:solidFill>
              </a:rPr>
              <a:t>los carismas </a:t>
            </a:r>
            <a:r>
              <a:rPr lang="es-ES" sz="2800" dirty="0"/>
              <a:t>y </a:t>
            </a:r>
            <a:r>
              <a:rPr lang="es-ES" sz="2800" dirty="0" smtClean="0"/>
              <a:t>de </a:t>
            </a:r>
            <a:r>
              <a:rPr lang="es-ES" sz="2800" dirty="0" smtClean="0">
                <a:solidFill>
                  <a:schemeClr val="bg1"/>
                </a:solidFill>
              </a:rPr>
              <a:t>las </a:t>
            </a:r>
            <a:r>
              <a:rPr lang="es-ES" sz="2800" dirty="0">
                <a:solidFill>
                  <a:schemeClr val="bg1"/>
                </a:solidFill>
              </a:rPr>
              <a:t>responsabilidades</a:t>
            </a:r>
            <a:r>
              <a:rPr lang="es-ES" sz="2800" dirty="0"/>
              <a:t>” (CL 20), todos los cuales “</a:t>
            </a:r>
            <a:r>
              <a:rPr lang="es-ES" sz="2800" b="1" dirty="0">
                <a:solidFill>
                  <a:schemeClr val="bg1"/>
                </a:solidFill>
              </a:rPr>
              <a:t>existen en la comunión </a:t>
            </a:r>
            <a:r>
              <a:rPr lang="es-ES" sz="2800" b="1" dirty="0" smtClean="0">
                <a:solidFill>
                  <a:schemeClr val="bg1"/>
                </a:solidFill>
              </a:rPr>
              <a:t>y para </a:t>
            </a:r>
            <a:r>
              <a:rPr lang="es-ES" sz="2800" b="1" dirty="0">
                <a:solidFill>
                  <a:schemeClr val="bg1"/>
                </a:solidFill>
              </a:rPr>
              <a:t>la comunión</a:t>
            </a:r>
            <a:r>
              <a:rPr lang="es-ES" sz="2800" dirty="0"/>
              <a:t>”</a:t>
            </a:r>
            <a:endParaRPr lang="es-ES" sz="2400" dirty="0"/>
          </a:p>
        </p:txBody>
      </p:sp>
    </p:spTree>
    <p:extLst>
      <p:ext uri="{BB962C8B-B14F-4D97-AF65-F5344CB8AC3E}">
        <p14:creationId xmlns:p14="http://schemas.microsoft.com/office/powerpoint/2010/main" val="3913682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Diagrama 7"/>
          <p:cNvGraphicFramePr/>
          <p:nvPr>
            <p:extLst>
              <p:ext uri="{D42A27DB-BD31-4B8C-83A1-F6EECF244321}">
                <p14:modId xmlns:p14="http://schemas.microsoft.com/office/powerpoint/2010/main" val="2667112189"/>
              </p:ext>
            </p:extLst>
          </p:nvPr>
        </p:nvGraphicFramePr>
        <p:xfrm>
          <a:off x="1979712" y="1387514"/>
          <a:ext cx="8412790" cy="49665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4" name="Diagrama 13"/>
          <p:cNvGraphicFramePr/>
          <p:nvPr>
            <p:extLst>
              <p:ext uri="{D42A27DB-BD31-4B8C-83A1-F6EECF244321}">
                <p14:modId xmlns:p14="http://schemas.microsoft.com/office/powerpoint/2010/main" val="1703322807"/>
              </p:ext>
            </p:extLst>
          </p:nvPr>
        </p:nvGraphicFramePr>
        <p:xfrm>
          <a:off x="251520" y="1576242"/>
          <a:ext cx="3888432" cy="45890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5" name="Señal de prohibido 14"/>
          <p:cNvSpPr/>
          <p:nvPr/>
        </p:nvSpPr>
        <p:spPr>
          <a:xfrm>
            <a:off x="1043608" y="3068960"/>
            <a:ext cx="2232248" cy="2140451"/>
          </a:xfrm>
          <a:prstGeom prst="noSmoking">
            <a:avLst>
              <a:gd name="adj" fmla="val 11214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1657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55CC9141-3EED-44C6-A37D-C0D7E1FAA11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8">
                                            <p:graphicEl>
                                              <a:dgm id="{55CC9141-3EED-44C6-A37D-C0D7E1FAA11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8">
                                            <p:graphicEl>
                                              <a:dgm id="{55CC9141-3EED-44C6-A37D-C0D7E1FAA11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8">
                                            <p:graphicEl>
                                              <a:dgm id="{55CC9141-3EED-44C6-A37D-C0D7E1FAA11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3000"/>
                                        <p:tgtEl>
                                          <p:spTgt spid="8">
                                            <p:graphicEl>
                                              <a:dgm id="{55CC9141-3EED-44C6-A37D-C0D7E1FAA11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6C9F96BF-D7EF-46E1-A961-2D2CE9E7F2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8">
                                            <p:graphicEl>
                                              <a:dgm id="{6C9F96BF-D7EF-46E1-A961-2D2CE9E7F2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8">
                                            <p:graphicEl>
                                              <a:dgm id="{6C9F96BF-D7EF-46E1-A961-2D2CE9E7F2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8">
                                            <p:graphicEl>
                                              <a:dgm id="{6C9F96BF-D7EF-46E1-A961-2D2CE9E7F2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3000"/>
                                        <p:tgtEl>
                                          <p:spTgt spid="8">
                                            <p:graphicEl>
                                              <a:dgm id="{6C9F96BF-D7EF-46E1-A961-2D2CE9E7F2A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A82DF140-2335-4CA6-9F6C-7ABD1E673C1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8">
                                            <p:graphicEl>
                                              <a:dgm id="{A82DF140-2335-4CA6-9F6C-7ABD1E673C1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8">
                                            <p:graphicEl>
                                              <a:dgm id="{A82DF140-2335-4CA6-9F6C-7ABD1E673C1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8">
                                            <p:graphicEl>
                                              <a:dgm id="{A82DF140-2335-4CA6-9F6C-7ABD1E673C1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3000"/>
                                        <p:tgtEl>
                                          <p:spTgt spid="8">
                                            <p:graphicEl>
                                              <a:dgm id="{A82DF140-2335-4CA6-9F6C-7ABD1E673C1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B0A25321-1BAE-4236-85D5-F8880869F5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3000" fill="hold"/>
                                        <p:tgtEl>
                                          <p:spTgt spid="8">
                                            <p:graphicEl>
                                              <a:dgm id="{B0A25321-1BAE-4236-85D5-F8880869F5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8">
                                            <p:graphicEl>
                                              <a:dgm id="{B0A25321-1BAE-4236-85D5-F8880869F5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8">
                                            <p:graphicEl>
                                              <a:dgm id="{B0A25321-1BAE-4236-85D5-F8880869F5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3000"/>
                                        <p:tgtEl>
                                          <p:spTgt spid="8">
                                            <p:graphicEl>
                                              <a:dgm id="{B0A25321-1BAE-4236-85D5-F8880869F59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CA8B716F-C4BD-43A2-BE0D-5665EE2B97E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8">
                                            <p:graphicEl>
                                              <a:dgm id="{CA8B716F-C4BD-43A2-BE0D-5665EE2B97E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0" fill="hold"/>
                                        <p:tgtEl>
                                          <p:spTgt spid="8">
                                            <p:graphicEl>
                                              <a:dgm id="{CA8B716F-C4BD-43A2-BE0D-5665EE2B97E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8">
                                            <p:graphicEl>
                                              <a:dgm id="{CA8B716F-C4BD-43A2-BE0D-5665EE2B97E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3000"/>
                                        <p:tgtEl>
                                          <p:spTgt spid="8">
                                            <p:graphicEl>
                                              <a:dgm id="{CA8B716F-C4BD-43A2-BE0D-5665EE2B97E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Sub>
          <a:bldDgm/>
        </p:bldSub>
      </p:bldGraphic>
      <p:bldGraphic spid="14" grpId="0">
        <p:bldAsOne/>
      </p:bldGraphic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ángulo 3"/>
          <p:cNvSpPr/>
          <p:nvPr/>
        </p:nvSpPr>
        <p:spPr>
          <a:xfrm>
            <a:off x="0" y="332656"/>
            <a:ext cx="9144000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s-ES" sz="11500" b="1" cap="none" spc="0" dirty="0" smtClean="0">
                <a:ln>
                  <a:solidFill>
                    <a:srgbClr val="FF0000"/>
                  </a:solidFill>
                </a:ln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MISIÓN</a:t>
            </a:r>
            <a:endParaRPr lang="es-ES" sz="11500" b="1" cap="none" spc="0" dirty="0">
              <a:ln>
                <a:solidFill>
                  <a:srgbClr val="FF0000"/>
                </a:solidFill>
              </a:ln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05101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a 2"/>
          <p:cNvGraphicFramePr/>
          <p:nvPr>
            <p:extLst>
              <p:ext uri="{D42A27DB-BD31-4B8C-83A1-F6EECF244321}">
                <p14:modId xmlns:p14="http://schemas.microsoft.com/office/powerpoint/2010/main" val="4103649411"/>
              </p:ext>
            </p:extLst>
          </p:nvPr>
        </p:nvGraphicFramePr>
        <p:xfrm>
          <a:off x="1691680" y="0"/>
          <a:ext cx="5472608" cy="48691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Rectángulo 5"/>
          <p:cNvSpPr/>
          <p:nvPr/>
        </p:nvSpPr>
        <p:spPr>
          <a:xfrm>
            <a:off x="6623720" y="836712"/>
            <a:ext cx="252028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2400" b="1" dirty="0"/>
              <a:t>R</a:t>
            </a:r>
            <a:r>
              <a:rPr lang="es-ES" sz="2400" b="1" dirty="0" smtClean="0"/>
              <a:t>eal: </a:t>
            </a:r>
          </a:p>
          <a:p>
            <a:pPr algn="just"/>
            <a:r>
              <a:rPr lang="es-ES" sz="2000" dirty="0" smtClean="0"/>
              <a:t>Participar en </a:t>
            </a:r>
            <a:r>
              <a:rPr lang="es-ES" sz="2000" dirty="0"/>
              <a:t>la </a:t>
            </a:r>
            <a:endParaRPr lang="es-ES" sz="2000" dirty="0" smtClean="0"/>
          </a:p>
          <a:p>
            <a:pPr algn="just"/>
            <a:r>
              <a:rPr lang="es-ES" sz="2000" dirty="0" smtClean="0"/>
              <a:t>realización </a:t>
            </a:r>
            <a:r>
              <a:rPr lang="es-ES" sz="2000" dirty="0"/>
              <a:t>del Reino </a:t>
            </a:r>
            <a:endParaRPr lang="es-ES" sz="2000" dirty="0" smtClean="0"/>
          </a:p>
          <a:p>
            <a:pPr algn="just"/>
            <a:r>
              <a:rPr lang="es-ES" sz="2000" dirty="0" smtClean="0"/>
              <a:t>de </a:t>
            </a:r>
            <a:r>
              <a:rPr lang="es-ES" sz="2000" dirty="0"/>
              <a:t>Dios (LG 36).</a:t>
            </a:r>
          </a:p>
        </p:txBody>
      </p:sp>
      <p:sp>
        <p:nvSpPr>
          <p:cNvPr id="2" name="Rectángulo 1"/>
          <p:cNvSpPr/>
          <p:nvPr/>
        </p:nvSpPr>
        <p:spPr>
          <a:xfrm>
            <a:off x="855" y="692696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s-ES" sz="2400" b="1" dirty="0" smtClean="0"/>
              <a:t>Sacerdotal: </a:t>
            </a:r>
          </a:p>
          <a:p>
            <a:pPr algn="just"/>
            <a:r>
              <a:rPr lang="es-ES" sz="2000" dirty="0" smtClean="0"/>
              <a:t>Consagrar a </a:t>
            </a:r>
            <a:r>
              <a:rPr lang="es-ES" sz="2000" dirty="0"/>
              <a:t>Dios </a:t>
            </a:r>
            <a:r>
              <a:rPr lang="es-ES" sz="2000" dirty="0" smtClean="0"/>
              <a:t>el</a:t>
            </a:r>
          </a:p>
          <a:p>
            <a:pPr algn="just"/>
            <a:r>
              <a:rPr lang="es-ES" sz="2000" dirty="0" smtClean="0"/>
              <a:t> mundo  </a:t>
            </a:r>
            <a:r>
              <a:rPr lang="es-ES" sz="2000" dirty="0"/>
              <a:t>(LG34).</a:t>
            </a:r>
          </a:p>
        </p:txBody>
      </p:sp>
      <p:sp>
        <p:nvSpPr>
          <p:cNvPr id="4" name="Rectángulo 3"/>
          <p:cNvSpPr/>
          <p:nvPr/>
        </p:nvSpPr>
        <p:spPr>
          <a:xfrm>
            <a:off x="1547664" y="4429374"/>
            <a:ext cx="679345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2400" b="1" dirty="0" smtClean="0"/>
              <a:t>Profética:</a:t>
            </a:r>
          </a:p>
          <a:p>
            <a:pPr algn="just"/>
            <a:r>
              <a:rPr lang="es-ES" sz="2000" dirty="0" smtClean="0"/>
              <a:t>Testificar y </a:t>
            </a:r>
            <a:r>
              <a:rPr lang="es-ES" sz="2000" dirty="0"/>
              <a:t>anunciar con fidelidad las maravillas del amor de Dios y denunciar el pecado como atropello contra los seres humanos (LG 35).</a:t>
            </a:r>
          </a:p>
        </p:txBody>
      </p:sp>
      <p:sp>
        <p:nvSpPr>
          <p:cNvPr id="5" name="Rectángulo redondeado 4"/>
          <p:cNvSpPr/>
          <p:nvPr/>
        </p:nvSpPr>
        <p:spPr>
          <a:xfrm>
            <a:off x="1691680" y="5989493"/>
            <a:ext cx="5688632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3600" b="1" dirty="0" smtClean="0">
                <a:solidFill>
                  <a:srgbClr val="FF0000"/>
                </a:solidFill>
              </a:rPr>
              <a:t>SANTIFICACIÓN</a:t>
            </a:r>
            <a:endParaRPr lang="es-ES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5491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 uiExpand="1">
        <p:bldAsOne/>
      </p:bldGraphic>
      <p:bldP spid="6" grpId="0"/>
      <p:bldP spid="2" grpId="0"/>
      <p:bldP spid="4" grpId="0"/>
      <p:bldP spid="5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ujo">
  <a:themeElements>
    <a:clrScheme name="Flujo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ujo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ujo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2810</TotalTime>
  <Words>729</Words>
  <Application>Microsoft Office PowerPoint</Application>
  <PresentationFormat>Presentación en pantalla (4:3)</PresentationFormat>
  <Paragraphs>111</Paragraphs>
  <Slides>18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18</vt:i4>
      </vt:variant>
    </vt:vector>
  </HeadingPairs>
  <TitlesOfParts>
    <vt:vector size="25" baseType="lpstr">
      <vt:lpstr>Arial</vt:lpstr>
      <vt:lpstr>Calibri</vt:lpstr>
      <vt:lpstr>Constantia</vt:lpstr>
      <vt:lpstr>Times New Roman</vt:lpstr>
      <vt:lpstr>Wingdings</vt:lpstr>
      <vt:lpstr>Wingdings 2</vt:lpstr>
      <vt:lpstr>Flujo</vt:lpstr>
      <vt:lpstr>IDENTIDAD  Y  MISIÓN DE LOS LAICOS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Identidad y Misión</dc:title>
  <dc:creator>Chris</dc:creator>
  <cp:lastModifiedBy>usuario</cp:lastModifiedBy>
  <cp:revision>108</cp:revision>
  <dcterms:created xsi:type="dcterms:W3CDTF">2014-08-02T15:03:48Z</dcterms:created>
  <dcterms:modified xsi:type="dcterms:W3CDTF">2017-03-18T21:11:44Z</dcterms:modified>
</cp:coreProperties>
</file>