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8"/>
  </p:notesMasterIdLst>
  <p:sldIdLst>
    <p:sldId id="256" r:id="rId2"/>
    <p:sldId id="261" r:id="rId3"/>
    <p:sldId id="264" r:id="rId4"/>
    <p:sldId id="267" r:id="rId5"/>
    <p:sldId id="258" r:id="rId6"/>
    <p:sldId id="268" r:id="rId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5A1CB2-CE87-4635-B4A5-D1A9AAEF5398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9DA1672-E6F6-43AC-A368-8357757D7A83}">
      <dgm:prSet phldrT="[Texto]" custT="1"/>
      <dgm:spPr/>
      <dgm:t>
        <a:bodyPr/>
        <a:lstStyle/>
        <a:p>
          <a:r>
            <a:rPr lang="es-ES" sz="4000" b="1" dirty="0" smtClean="0"/>
            <a:t>JESÚS</a:t>
          </a:r>
          <a:endParaRPr lang="es-ES" sz="4000" b="1" dirty="0"/>
        </a:p>
      </dgm:t>
    </dgm:pt>
    <dgm:pt modelId="{6B216935-6F0F-4D66-AF40-A04414086C24}" type="parTrans" cxnId="{B146A273-C721-4D8B-97CA-439E146D90C2}">
      <dgm:prSet/>
      <dgm:spPr/>
      <dgm:t>
        <a:bodyPr/>
        <a:lstStyle/>
        <a:p>
          <a:endParaRPr lang="es-ES"/>
        </a:p>
      </dgm:t>
    </dgm:pt>
    <dgm:pt modelId="{47B8A54C-B1B1-4269-9424-367EBC2046AF}" type="sibTrans" cxnId="{B146A273-C721-4D8B-97CA-439E146D90C2}">
      <dgm:prSet/>
      <dgm:spPr/>
      <dgm:t>
        <a:bodyPr/>
        <a:lstStyle/>
        <a:p>
          <a:endParaRPr lang="es-ES"/>
        </a:p>
      </dgm:t>
    </dgm:pt>
    <dgm:pt modelId="{60CB1C2D-E52E-4E80-8523-3B13CD2899E5}">
      <dgm:prSet phldrT="[Texto]"/>
      <dgm:spPr/>
      <dgm:t>
        <a:bodyPr/>
        <a:lstStyle/>
        <a:p>
          <a:r>
            <a:rPr lang="es-ES" b="1" dirty="0" smtClean="0"/>
            <a:t>CARISMA</a:t>
          </a:r>
        </a:p>
        <a:p>
          <a:r>
            <a:rPr lang="es-ES" b="1" dirty="0" smtClean="0"/>
            <a:t>FUNDAMENTAL</a:t>
          </a:r>
          <a:endParaRPr lang="es-ES" b="1" dirty="0"/>
        </a:p>
      </dgm:t>
    </dgm:pt>
    <dgm:pt modelId="{AC9EDE40-DB79-4322-A3ED-397D250443C0}" type="parTrans" cxnId="{843DDDAF-19EB-4BAA-9A88-20D58BE67C74}">
      <dgm:prSet/>
      <dgm:spPr>
        <a:ln w="50800">
          <a:solidFill>
            <a:srgbClr val="FFFF00"/>
          </a:solidFill>
        </a:ln>
      </dgm:spPr>
      <dgm:t>
        <a:bodyPr/>
        <a:lstStyle/>
        <a:p>
          <a:endParaRPr lang="es-ES"/>
        </a:p>
      </dgm:t>
    </dgm:pt>
    <dgm:pt modelId="{C9011ADA-ECB7-48B3-9C1D-B97685EFA64B}" type="sibTrans" cxnId="{843DDDAF-19EB-4BAA-9A88-20D58BE67C74}">
      <dgm:prSet/>
      <dgm:spPr/>
      <dgm:t>
        <a:bodyPr/>
        <a:lstStyle/>
        <a:p>
          <a:endParaRPr lang="es-ES"/>
        </a:p>
      </dgm:t>
    </dgm:pt>
    <dgm:pt modelId="{7DBDC03E-3801-46D8-8B40-38B4E4A9F6D1}">
      <dgm:prSet phldrT="[Texto]"/>
      <dgm:spPr/>
      <dgm:t>
        <a:bodyPr/>
        <a:lstStyle/>
        <a:p>
          <a:r>
            <a:rPr lang="es-ES" b="1" dirty="0" smtClean="0"/>
            <a:t>CARISMA FUNDACIONAL</a:t>
          </a:r>
          <a:endParaRPr lang="es-ES" b="1" dirty="0"/>
        </a:p>
      </dgm:t>
    </dgm:pt>
    <dgm:pt modelId="{59CF47F4-DEE0-478D-95D0-D9A935055534}" type="parTrans" cxnId="{26ADC5ED-AD51-4B2F-827F-2385EC846409}">
      <dgm:prSet/>
      <dgm:spPr>
        <a:ln w="50800">
          <a:solidFill>
            <a:srgbClr val="FFFF00"/>
          </a:solidFill>
        </a:ln>
      </dgm:spPr>
      <dgm:t>
        <a:bodyPr/>
        <a:lstStyle/>
        <a:p>
          <a:endParaRPr lang="es-ES"/>
        </a:p>
      </dgm:t>
    </dgm:pt>
    <dgm:pt modelId="{815E8653-2B02-4193-8DAA-3AF93E59F600}" type="sibTrans" cxnId="{26ADC5ED-AD51-4B2F-827F-2385EC846409}">
      <dgm:prSet/>
      <dgm:spPr/>
      <dgm:t>
        <a:bodyPr/>
        <a:lstStyle/>
        <a:p>
          <a:endParaRPr lang="es-ES"/>
        </a:p>
      </dgm:t>
    </dgm:pt>
    <dgm:pt modelId="{943C9992-C915-45F4-92A3-9F3630B791D4}">
      <dgm:prSet phldrT="[Texto]"/>
      <dgm:spPr/>
      <dgm:t>
        <a:bodyPr/>
        <a:lstStyle/>
        <a:p>
          <a:r>
            <a:rPr lang="es-ES" b="1" dirty="0" smtClean="0"/>
            <a:t>BAUTISMO</a:t>
          </a:r>
          <a:endParaRPr lang="es-ES" b="1" dirty="0"/>
        </a:p>
      </dgm:t>
    </dgm:pt>
    <dgm:pt modelId="{0435132A-D67A-4670-B127-B871235ED028}" type="sibTrans" cxnId="{1BAA06AF-221F-4964-BFD2-CEE821176A96}">
      <dgm:prSet/>
      <dgm:spPr/>
      <dgm:t>
        <a:bodyPr/>
        <a:lstStyle/>
        <a:p>
          <a:endParaRPr lang="es-ES"/>
        </a:p>
      </dgm:t>
    </dgm:pt>
    <dgm:pt modelId="{702EE02C-D463-4FAB-9784-66488553DA42}" type="parTrans" cxnId="{1BAA06AF-221F-4964-BFD2-CEE821176A96}">
      <dgm:prSet/>
      <dgm:spPr>
        <a:ln w="50800">
          <a:solidFill>
            <a:srgbClr val="FFFF00"/>
          </a:solidFill>
        </a:ln>
      </dgm:spPr>
      <dgm:t>
        <a:bodyPr/>
        <a:lstStyle/>
        <a:p>
          <a:endParaRPr lang="es-ES"/>
        </a:p>
      </dgm:t>
    </dgm:pt>
    <dgm:pt modelId="{E6D986D8-E7EA-4D0A-B4CB-5CB551E1EED1}" type="pres">
      <dgm:prSet presAssocID="{205A1CB2-CE87-4635-B4A5-D1A9AAEF5398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9AFA2244-8BE7-4CFF-998A-946C4FB7FE41}" type="pres">
      <dgm:prSet presAssocID="{C9DA1672-E6F6-43AC-A368-8357757D7A83}" presName="hierRoot1" presStyleCnt="0">
        <dgm:presLayoutVars>
          <dgm:hierBranch val="init"/>
        </dgm:presLayoutVars>
      </dgm:prSet>
      <dgm:spPr/>
    </dgm:pt>
    <dgm:pt modelId="{EC69ED03-63B5-49B9-B304-1ABDED2578FE}" type="pres">
      <dgm:prSet presAssocID="{C9DA1672-E6F6-43AC-A368-8357757D7A83}" presName="rootComposite1" presStyleCnt="0"/>
      <dgm:spPr/>
    </dgm:pt>
    <dgm:pt modelId="{9C5A7398-C622-4381-856B-C396542D558A}" type="pres">
      <dgm:prSet presAssocID="{C9DA1672-E6F6-43AC-A368-8357757D7A83}" presName="rootText1" presStyleLbl="alignAcc1" presStyleIdx="0" presStyleCnt="0" custLinFactY="-54229" custLinFactNeighborX="0" custLinFactNeighborY="-100000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52CE703-AA80-428A-87EA-0B85E6772601}" type="pres">
      <dgm:prSet presAssocID="{C9DA1672-E6F6-43AC-A368-8357757D7A83}" presName="topArc1" presStyleLbl="parChTrans1D1" presStyleIdx="0" presStyleCnt="8"/>
      <dgm:spPr>
        <a:ln w="50800">
          <a:solidFill>
            <a:srgbClr val="FFFF00"/>
          </a:solidFill>
        </a:ln>
      </dgm:spPr>
    </dgm:pt>
    <dgm:pt modelId="{F1711494-551D-4C45-89FF-0F4970F37217}" type="pres">
      <dgm:prSet presAssocID="{C9DA1672-E6F6-43AC-A368-8357757D7A83}" presName="bottomArc1" presStyleLbl="parChTrans1D1" presStyleIdx="1" presStyleCnt="8"/>
      <dgm:spPr>
        <a:ln w="50800">
          <a:solidFill>
            <a:srgbClr val="FFFF00"/>
          </a:solidFill>
        </a:ln>
      </dgm:spPr>
    </dgm:pt>
    <dgm:pt modelId="{54371303-BA4E-4124-B40F-916DF8C6570F}" type="pres">
      <dgm:prSet presAssocID="{C9DA1672-E6F6-43AC-A368-8357757D7A83}" presName="topConnNode1" presStyleLbl="node1" presStyleIdx="0" presStyleCnt="0"/>
      <dgm:spPr/>
      <dgm:t>
        <a:bodyPr/>
        <a:lstStyle/>
        <a:p>
          <a:endParaRPr lang="es-ES"/>
        </a:p>
      </dgm:t>
    </dgm:pt>
    <dgm:pt modelId="{3D9AAC00-DD3A-4E71-989A-CA7D73CD6160}" type="pres">
      <dgm:prSet presAssocID="{C9DA1672-E6F6-43AC-A368-8357757D7A83}" presName="hierChild2" presStyleCnt="0"/>
      <dgm:spPr/>
    </dgm:pt>
    <dgm:pt modelId="{74A3156C-F145-4BE2-9336-F78632A4722E}" type="pres">
      <dgm:prSet presAssocID="{AC9EDE40-DB79-4322-A3ED-397D250443C0}" presName="Name28" presStyleLbl="parChTrans1D2" presStyleIdx="0" presStyleCnt="3"/>
      <dgm:spPr/>
      <dgm:t>
        <a:bodyPr/>
        <a:lstStyle/>
        <a:p>
          <a:endParaRPr lang="es-ES"/>
        </a:p>
      </dgm:t>
    </dgm:pt>
    <dgm:pt modelId="{1EF885DE-13F9-49F6-8392-809FF1EBE029}" type="pres">
      <dgm:prSet presAssocID="{60CB1C2D-E52E-4E80-8523-3B13CD2899E5}" presName="hierRoot2" presStyleCnt="0">
        <dgm:presLayoutVars>
          <dgm:hierBranch val="init"/>
        </dgm:presLayoutVars>
      </dgm:prSet>
      <dgm:spPr/>
    </dgm:pt>
    <dgm:pt modelId="{394039CB-B20F-48B8-BA8D-E0B864124562}" type="pres">
      <dgm:prSet presAssocID="{60CB1C2D-E52E-4E80-8523-3B13CD2899E5}" presName="rootComposite2" presStyleCnt="0"/>
      <dgm:spPr/>
    </dgm:pt>
    <dgm:pt modelId="{DD470FA9-5CFA-4B19-BDE1-CF67AD6086CF}" type="pres">
      <dgm:prSet presAssocID="{60CB1C2D-E52E-4E80-8523-3B13CD2899E5}" presName="rootText2" presStyleLbl="alignAcc1" presStyleIdx="0" presStyleCnt="0" custLinFactNeighborX="-23" custLinFactNeighborY="-7784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B2DC1C07-7DB2-47ED-BE11-C515E0C21BFE}" type="pres">
      <dgm:prSet presAssocID="{60CB1C2D-E52E-4E80-8523-3B13CD2899E5}" presName="topArc2" presStyleLbl="parChTrans1D1" presStyleIdx="2" presStyleCnt="8"/>
      <dgm:spPr>
        <a:ln w="50800">
          <a:solidFill>
            <a:srgbClr val="FFFF00"/>
          </a:solidFill>
        </a:ln>
      </dgm:spPr>
    </dgm:pt>
    <dgm:pt modelId="{C2C4A650-E7B5-4B61-BD8E-DA2D3B830804}" type="pres">
      <dgm:prSet presAssocID="{60CB1C2D-E52E-4E80-8523-3B13CD2899E5}" presName="bottomArc2" presStyleLbl="parChTrans1D1" presStyleIdx="3" presStyleCnt="8"/>
      <dgm:spPr>
        <a:ln w="50800">
          <a:solidFill>
            <a:srgbClr val="FFFF00"/>
          </a:solidFill>
        </a:ln>
      </dgm:spPr>
    </dgm:pt>
    <dgm:pt modelId="{7EBD255F-84B6-42B6-A0A4-7FF4A5CDA644}" type="pres">
      <dgm:prSet presAssocID="{60CB1C2D-E52E-4E80-8523-3B13CD2899E5}" presName="topConnNode2" presStyleLbl="node2" presStyleIdx="0" presStyleCnt="0"/>
      <dgm:spPr/>
      <dgm:t>
        <a:bodyPr/>
        <a:lstStyle/>
        <a:p>
          <a:endParaRPr lang="es-ES"/>
        </a:p>
      </dgm:t>
    </dgm:pt>
    <dgm:pt modelId="{59F67EF1-23EF-471D-A1EC-C4186CDE4422}" type="pres">
      <dgm:prSet presAssocID="{60CB1C2D-E52E-4E80-8523-3B13CD2899E5}" presName="hierChild4" presStyleCnt="0"/>
      <dgm:spPr/>
    </dgm:pt>
    <dgm:pt modelId="{8DB2B6B0-2E2E-4BB3-A907-D00603EDD157}" type="pres">
      <dgm:prSet presAssocID="{60CB1C2D-E52E-4E80-8523-3B13CD2899E5}" presName="hierChild5" presStyleCnt="0"/>
      <dgm:spPr/>
    </dgm:pt>
    <dgm:pt modelId="{C303A25D-13D3-4825-B54D-DE6EE5944CFC}" type="pres">
      <dgm:prSet presAssocID="{702EE02C-D463-4FAB-9784-66488553DA42}" presName="Name28" presStyleLbl="parChTrans1D2" presStyleIdx="1" presStyleCnt="3"/>
      <dgm:spPr/>
      <dgm:t>
        <a:bodyPr/>
        <a:lstStyle/>
        <a:p>
          <a:endParaRPr lang="es-ES"/>
        </a:p>
      </dgm:t>
    </dgm:pt>
    <dgm:pt modelId="{1983DF1B-B940-4302-8ECC-8A41F7BDCC30}" type="pres">
      <dgm:prSet presAssocID="{943C9992-C915-45F4-92A3-9F3630B791D4}" presName="hierRoot2" presStyleCnt="0">
        <dgm:presLayoutVars>
          <dgm:hierBranch val="init"/>
        </dgm:presLayoutVars>
      </dgm:prSet>
      <dgm:spPr/>
    </dgm:pt>
    <dgm:pt modelId="{67F7C3CF-BBBD-43BE-84D9-6FC4404F0B9A}" type="pres">
      <dgm:prSet presAssocID="{943C9992-C915-45F4-92A3-9F3630B791D4}" presName="rootComposite2" presStyleCnt="0"/>
      <dgm:spPr/>
    </dgm:pt>
    <dgm:pt modelId="{28732D2A-A26F-4470-A745-E04500DC5C99}" type="pres">
      <dgm:prSet presAssocID="{943C9992-C915-45F4-92A3-9F3630B791D4}" presName="rootText2" presStyleLbl="alignAcc1" presStyleIdx="0" presStyleCnt="0" custLinFactNeighborY="-11729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0552175-D9E8-43DD-BE4A-7C8773579CD9}" type="pres">
      <dgm:prSet presAssocID="{943C9992-C915-45F4-92A3-9F3630B791D4}" presName="topArc2" presStyleLbl="parChTrans1D1" presStyleIdx="4" presStyleCnt="8"/>
      <dgm:spPr>
        <a:ln w="50800">
          <a:solidFill>
            <a:srgbClr val="FFFF00"/>
          </a:solidFill>
        </a:ln>
      </dgm:spPr>
    </dgm:pt>
    <dgm:pt modelId="{B1EE68EF-104B-489E-81FB-0E771062D400}" type="pres">
      <dgm:prSet presAssocID="{943C9992-C915-45F4-92A3-9F3630B791D4}" presName="bottomArc2" presStyleLbl="parChTrans1D1" presStyleIdx="5" presStyleCnt="8"/>
      <dgm:spPr>
        <a:ln w="50800">
          <a:solidFill>
            <a:srgbClr val="FFFF00"/>
          </a:solidFill>
        </a:ln>
      </dgm:spPr>
    </dgm:pt>
    <dgm:pt modelId="{ADE697F3-1816-474E-9D4D-00C70D0EC2FC}" type="pres">
      <dgm:prSet presAssocID="{943C9992-C915-45F4-92A3-9F3630B791D4}" presName="topConnNode2" presStyleLbl="node2" presStyleIdx="0" presStyleCnt="0"/>
      <dgm:spPr/>
      <dgm:t>
        <a:bodyPr/>
        <a:lstStyle/>
        <a:p>
          <a:endParaRPr lang="es-ES"/>
        </a:p>
      </dgm:t>
    </dgm:pt>
    <dgm:pt modelId="{52EAA960-92BE-4B71-9188-139E6600750B}" type="pres">
      <dgm:prSet presAssocID="{943C9992-C915-45F4-92A3-9F3630B791D4}" presName="hierChild4" presStyleCnt="0"/>
      <dgm:spPr/>
    </dgm:pt>
    <dgm:pt modelId="{EC29BBEA-B5E3-4899-8443-7ED52D09F0D5}" type="pres">
      <dgm:prSet presAssocID="{943C9992-C915-45F4-92A3-9F3630B791D4}" presName="hierChild5" presStyleCnt="0"/>
      <dgm:spPr/>
    </dgm:pt>
    <dgm:pt modelId="{F3C62110-133D-4B49-AE0F-AA4F67279703}" type="pres">
      <dgm:prSet presAssocID="{59CF47F4-DEE0-478D-95D0-D9A935055534}" presName="Name28" presStyleLbl="parChTrans1D2" presStyleIdx="2" presStyleCnt="3"/>
      <dgm:spPr/>
      <dgm:t>
        <a:bodyPr/>
        <a:lstStyle/>
        <a:p>
          <a:endParaRPr lang="es-ES"/>
        </a:p>
      </dgm:t>
    </dgm:pt>
    <dgm:pt modelId="{5327F868-5EA1-4792-90B0-41956DAE4637}" type="pres">
      <dgm:prSet presAssocID="{7DBDC03E-3801-46D8-8B40-38B4E4A9F6D1}" presName="hierRoot2" presStyleCnt="0">
        <dgm:presLayoutVars>
          <dgm:hierBranch val="init"/>
        </dgm:presLayoutVars>
      </dgm:prSet>
      <dgm:spPr/>
    </dgm:pt>
    <dgm:pt modelId="{C4952B5B-5E8A-41DC-B5E7-E6735425FF74}" type="pres">
      <dgm:prSet presAssocID="{7DBDC03E-3801-46D8-8B40-38B4E4A9F6D1}" presName="rootComposite2" presStyleCnt="0"/>
      <dgm:spPr/>
    </dgm:pt>
    <dgm:pt modelId="{D83E642A-C26C-47AE-8397-FB7E5ABBFEA1}" type="pres">
      <dgm:prSet presAssocID="{7DBDC03E-3801-46D8-8B40-38B4E4A9F6D1}" presName="rootText2" presStyleLbl="alignAcc1" presStyleIdx="0" presStyleCnt="0" custLinFactNeighborX="-29668" custLinFactNeighborY="-3591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FC23B60-8F1F-4914-A9CD-02C2630D82C9}" type="pres">
      <dgm:prSet presAssocID="{7DBDC03E-3801-46D8-8B40-38B4E4A9F6D1}" presName="topArc2" presStyleLbl="parChTrans1D1" presStyleIdx="6" presStyleCnt="8"/>
      <dgm:spPr>
        <a:ln w="50800">
          <a:solidFill>
            <a:srgbClr val="FFFF00"/>
          </a:solidFill>
        </a:ln>
      </dgm:spPr>
    </dgm:pt>
    <dgm:pt modelId="{00F6ACDF-2996-4ABD-BBCA-BC2C122F7735}" type="pres">
      <dgm:prSet presAssocID="{7DBDC03E-3801-46D8-8B40-38B4E4A9F6D1}" presName="bottomArc2" presStyleLbl="parChTrans1D1" presStyleIdx="7" presStyleCnt="8"/>
      <dgm:spPr>
        <a:ln w="50800">
          <a:solidFill>
            <a:srgbClr val="FFFF00"/>
          </a:solidFill>
        </a:ln>
      </dgm:spPr>
    </dgm:pt>
    <dgm:pt modelId="{BA31D978-A01E-40D4-8746-0BEBA9455995}" type="pres">
      <dgm:prSet presAssocID="{7DBDC03E-3801-46D8-8B40-38B4E4A9F6D1}" presName="topConnNode2" presStyleLbl="node2" presStyleIdx="0" presStyleCnt="0"/>
      <dgm:spPr/>
      <dgm:t>
        <a:bodyPr/>
        <a:lstStyle/>
        <a:p>
          <a:endParaRPr lang="es-ES"/>
        </a:p>
      </dgm:t>
    </dgm:pt>
    <dgm:pt modelId="{AF00F4C2-4FBA-4684-8699-D35538B87AC2}" type="pres">
      <dgm:prSet presAssocID="{7DBDC03E-3801-46D8-8B40-38B4E4A9F6D1}" presName="hierChild4" presStyleCnt="0"/>
      <dgm:spPr/>
    </dgm:pt>
    <dgm:pt modelId="{388F3433-899E-4B88-8CFD-1A80194F5B5F}" type="pres">
      <dgm:prSet presAssocID="{7DBDC03E-3801-46D8-8B40-38B4E4A9F6D1}" presName="hierChild5" presStyleCnt="0"/>
      <dgm:spPr/>
    </dgm:pt>
    <dgm:pt modelId="{F6506B5A-E700-45A3-A8A5-3E910B208C70}" type="pres">
      <dgm:prSet presAssocID="{C9DA1672-E6F6-43AC-A368-8357757D7A83}" presName="hierChild3" presStyleCnt="0"/>
      <dgm:spPr/>
    </dgm:pt>
  </dgm:ptLst>
  <dgm:cxnLst>
    <dgm:cxn modelId="{26ADC5ED-AD51-4B2F-827F-2385EC846409}" srcId="{C9DA1672-E6F6-43AC-A368-8357757D7A83}" destId="{7DBDC03E-3801-46D8-8B40-38B4E4A9F6D1}" srcOrd="2" destOrd="0" parTransId="{59CF47F4-DEE0-478D-95D0-D9A935055534}" sibTransId="{815E8653-2B02-4193-8DAA-3AF93E59F600}"/>
    <dgm:cxn modelId="{B4D0C617-A0C7-453D-A833-A6351AD8C228}" type="presOf" srcId="{7DBDC03E-3801-46D8-8B40-38B4E4A9F6D1}" destId="{BA31D978-A01E-40D4-8746-0BEBA9455995}" srcOrd="1" destOrd="0" presId="urn:microsoft.com/office/officeart/2008/layout/HalfCircleOrganizationChart"/>
    <dgm:cxn modelId="{359A756E-56FA-4DD2-B7BD-44E14AD624D8}" type="presOf" srcId="{C9DA1672-E6F6-43AC-A368-8357757D7A83}" destId="{54371303-BA4E-4124-B40F-916DF8C6570F}" srcOrd="1" destOrd="0" presId="urn:microsoft.com/office/officeart/2008/layout/HalfCircleOrganizationChart"/>
    <dgm:cxn modelId="{1CD94375-383A-46D9-8837-845728DC3070}" type="presOf" srcId="{60CB1C2D-E52E-4E80-8523-3B13CD2899E5}" destId="{DD470FA9-5CFA-4B19-BDE1-CF67AD6086CF}" srcOrd="0" destOrd="0" presId="urn:microsoft.com/office/officeart/2008/layout/HalfCircleOrganizationChart"/>
    <dgm:cxn modelId="{B146A273-C721-4D8B-97CA-439E146D90C2}" srcId="{205A1CB2-CE87-4635-B4A5-D1A9AAEF5398}" destId="{C9DA1672-E6F6-43AC-A368-8357757D7A83}" srcOrd="0" destOrd="0" parTransId="{6B216935-6F0F-4D66-AF40-A04414086C24}" sibTransId="{47B8A54C-B1B1-4269-9424-367EBC2046AF}"/>
    <dgm:cxn modelId="{17070B6E-2B7A-47DB-AB46-7BAFBCD15BBC}" type="presOf" srcId="{C9DA1672-E6F6-43AC-A368-8357757D7A83}" destId="{9C5A7398-C622-4381-856B-C396542D558A}" srcOrd="0" destOrd="0" presId="urn:microsoft.com/office/officeart/2008/layout/HalfCircleOrganizationChart"/>
    <dgm:cxn modelId="{1BAA06AF-221F-4964-BFD2-CEE821176A96}" srcId="{C9DA1672-E6F6-43AC-A368-8357757D7A83}" destId="{943C9992-C915-45F4-92A3-9F3630B791D4}" srcOrd="1" destOrd="0" parTransId="{702EE02C-D463-4FAB-9784-66488553DA42}" sibTransId="{0435132A-D67A-4670-B127-B871235ED028}"/>
    <dgm:cxn modelId="{7B965DA1-9ECD-4B3C-8C49-708090E0E704}" type="presOf" srcId="{59CF47F4-DEE0-478D-95D0-D9A935055534}" destId="{F3C62110-133D-4B49-AE0F-AA4F67279703}" srcOrd="0" destOrd="0" presId="urn:microsoft.com/office/officeart/2008/layout/HalfCircleOrganizationChart"/>
    <dgm:cxn modelId="{B9C771B1-8537-4FAD-94A8-A0231BB243AF}" type="presOf" srcId="{7DBDC03E-3801-46D8-8B40-38B4E4A9F6D1}" destId="{D83E642A-C26C-47AE-8397-FB7E5ABBFEA1}" srcOrd="0" destOrd="0" presId="urn:microsoft.com/office/officeart/2008/layout/HalfCircleOrganizationChart"/>
    <dgm:cxn modelId="{83090DE7-54EE-479F-ADB6-85A1BCBF70B5}" type="presOf" srcId="{943C9992-C915-45F4-92A3-9F3630B791D4}" destId="{ADE697F3-1816-474E-9D4D-00C70D0EC2FC}" srcOrd="1" destOrd="0" presId="urn:microsoft.com/office/officeart/2008/layout/HalfCircleOrganizationChart"/>
    <dgm:cxn modelId="{CF450E91-2BA8-42DC-A920-1C51E4463FCD}" type="presOf" srcId="{205A1CB2-CE87-4635-B4A5-D1A9AAEF5398}" destId="{E6D986D8-E7EA-4D0A-B4CB-5CB551E1EED1}" srcOrd="0" destOrd="0" presId="urn:microsoft.com/office/officeart/2008/layout/HalfCircleOrganizationChart"/>
    <dgm:cxn modelId="{6F75218B-ACA4-41FB-9C41-C4A8119F5701}" type="presOf" srcId="{943C9992-C915-45F4-92A3-9F3630B791D4}" destId="{28732D2A-A26F-4470-A745-E04500DC5C99}" srcOrd="0" destOrd="0" presId="urn:microsoft.com/office/officeart/2008/layout/HalfCircleOrganizationChart"/>
    <dgm:cxn modelId="{843DDDAF-19EB-4BAA-9A88-20D58BE67C74}" srcId="{C9DA1672-E6F6-43AC-A368-8357757D7A83}" destId="{60CB1C2D-E52E-4E80-8523-3B13CD2899E5}" srcOrd="0" destOrd="0" parTransId="{AC9EDE40-DB79-4322-A3ED-397D250443C0}" sibTransId="{C9011ADA-ECB7-48B3-9C1D-B97685EFA64B}"/>
    <dgm:cxn modelId="{803169B8-4C01-4E00-886D-B7765898BE33}" type="presOf" srcId="{60CB1C2D-E52E-4E80-8523-3B13CD2899E5}" destId="{7EBD255F-84B6-42B6-A0A4-7FF4A5CDA644}" srcOrd="1" destOrd="0" presId="urn:microsoft.com/office/officeart/2008/layout/HalfCircleOrganizationChart"/>
    <dgm:cxn modelId="{15D74395-EFFA-4666-BE21-CD9C0D7F8F6F}" type="presOf" srcId="{AC9EDE40-DB79-4322-A3ED-397D250443C0}" destId="{74A3156C-F145-4BE2-9336-F78632A4722E}" srcOrd="0" destOrd="0" presId="urn:microsoft.com/office/officeart/2008/layout/HalfCircleOrganizationChart"/>
    <dgm:cxn modelId="{1B533633-A44E-48A4-87A7-82187D5604AC}" type="presOf" srcId="{702EE02C-D463-4FAB-9784-66488553DA42}" destId="{C303A25D-13D3-4825-B54D-DE6EE5944CFC}" srcOrd="0" destOrd="0" presId="urn:microsoft.com/office/officeart/2008/layout/HalfCircleOrganizationChart"/>
    <dgm:cxn modelId="{0465EA42-DF47-47D9-B3F7-33261BAC1235}" type="presParOf" srcId="{E6D986D8-E7EA-4D0A-B4CB-5CB551E1EED1}" destId="{9AFA2244-8BE7-4CFF-998A-946C4FB7FE41}" srcOrd="0" destOrd="0" presId="urn:microsoft.com/office/officeart/2008/layout/HalfCircleOrganizationChart"/>
    <dgm:cxn modelId="{55A4736A-F88D-434E-B6E2-6A4C5B58A7D3}" type="presParOf" srcId="{9AFA2244-8BE7-4CFF-998A-946C4FB7FE41}" destId="{EC69ED03-63B5-49B9-B304-1ABDED2578FE}" srcOrd="0" destOrd="0" presId="urn:microsoft.com/office/officeart/2008/layout/HalfCircleOrganizationChart"/>
    <dgm:cxn modelId="{A0DA2939-FB32-476E-9574-2AF3FC49961F}" type="presParOf" srcId="{EC69ED03-63B5-49B9-B304-1ABDED2578FE}" destId="{9C5A7398-C622-4381-856B-C396542D558A}" srcOrd="0" destOrd="0" presId="urn:microsoft.com/office/officeart/2008/layout/HalfCircleOrganizationChart"/>
    <dgm:cxn modelId="{143789A4-48AB-4C49-B4DF-94809B9D823D}" type="presParOf" srcId="{EC69ED03-63B5-49B9-B304-1ABDED2578FE}" destId="{C52CE703-AA80-428A-87EA-0B85E6772601}" srcOrd="1" destOrd="0" presId="urn:microsoft.com/office/officeart/2008/layout/HalfCircleOrganizationChart"/>
    <dgm:cxn modelId="{D35AC01B-DE65-41EB-A4D5-9E65FC61A8AE}" type="presParOf" srcId="{EC69ED03-63B5-49B9-B304-1ABDED2578FE}" destId="{F1711494-551D-4C45-89FF-0F4970F37217}" srcOrd="2" destOrd="0" presId="urn:microsoft.com/office/officeart/2008/layout/HalfCircleOrganizationChart"/>
    <dgm:cxn modelId="{E1529F18-E585-4143-97EF-BCD6A4BFA819}" type="presParOf" srcId="{EC69ED03-63B5-49B9-B304-1ABDED2578FE}" destId="{54371303-BA4E-4124-B40F-916DF8C6570F}" srcOrd="3" destOrd="0" presId="urn:microsoft.com/office/officeart/2008/layout/HalfCircleOrganizationChart"/>
    <dgm:cxn modelId="{ABB2984B-48B3-4FD6-87E8-90D7AF13A696}" type="presParOf" srcId="{9AFA2244-8BE7-4CFF-998A-946C4FB7FE41}" destId="{3D9AAC00-DD3A-4E71-989A-CA7D73CD6160}" srcOrd="1" destOrd="0" presId="urn:microsoft.com/office/officeart/2008/layout/HalfCircleOrganizationChart"/>
    <dgm:cxn modelId="{43044034-0A68-42E6-A5C5-0C46994403B1}" type="presParOf" srcId="{3D9AAC00-DD3A-4E71-989A-CA7D73CD6160}" destId="{74A3156C-F145-4BE2-9336-F78632A4722E}" srcOrd="0" destOrd="0" presId="urn:microsoft.com/office/officeart/2008/layout/HalfCircleOrganizationChart"/>
    <dgm:cxn modelId="{70981299-5984-4A23-AE96-07B356903D98}" type="presParOf" srcId="{3D9AAC00-DD3A-4E71-989A-CA7D73CD6160}" destId="{1EF885DE-13F9-49F6-8392-809FF1EBE029}" srcOrd="1" destOrd="0" presId="urn:microsoft.com/office/officeart/2008/layout/HalfCircleOrganizationChart"/>
    <dgm:cxn modelId="{720FCDB1-A979-4F90-BE97-B22E92F356DA}" type="presParOf" srcId="{1EF885DE-13F9-49F6-8392-809FF1EBE029}" destId="{394039CB-B20F-48B8-BA8D-E0B864124562}" srcOrd="0" destOrd="0" presId="urn:microsoft.com/office/officeart/2008/layout/HalfCircleOrganizationChart"/>
    <dgm:cxn modelId="{3088636A-FF16-4DF6-9F99-65428FD9B261}" type="presParOf" srcId="{394039CB-B20F-48B8-BA8D-E0B864124562}" destId="{DD470FA9-5CFA-4B19-BDE1-CF67AD6086CF}" srcOrd="0" destOrd="0" presId="urn:microsoft.com/office/officeart/2008/layout/HalfCircleOrganizationChart"/>
    <dgm:cxn modelId="{7BC26B3E-9DA1-45DD-B721-F94E7C14EB36}" type="presParOf" srcId="{394039CB-B20F-48B8-BA8D-E0B864124562}" destId="{B2DC1C07-7DB2-47ED-BE11-C515E0C21BFE}" srcOrd="1" destOrd="0" presId="urn:microsoft.com/office/officeart/2008/layout/HalfCircleOrganizationChart"/>
    <dgm:cxn modelId="{FD00E944-6290-42AF-8B09-0225B3C21196}" type="presParOf" srcId="{394039CB-B20F-48B8-BA8D-E0B864124562}" destId="{C2C4A650-E7B5-4B61-BD8E-DA2D3B830804}" srcOrd="2" destOrd="0" presId="urn:microsoft.com/office/officeart/2008/layout/HalfCircleOrganizationChart"/>
    <dgm:cxn modelId="{45F8C6ED-2983-4DE3-9586-1B9B2A286875}" type="presParOf" srcId="{394039CB-B20F-48B8-BA8D-E0B864124562}" destId="{7EBD255F-84B6-42B6-A0A4-7FF4A5CDA644}" srcOrd="3" destOrd="0" presId="urn:microsoft.com/office/officeart/2008/layout/HalfCircleOrganizationChart"/>
    <dgm:cxn modelId="{B49010FA-2F56-437B-BA2B-49D9F708DD3D}" type="presParOf" srcId="{1EF885DE-13F9-49F6-8392-809FF1EBE029}" destId="{59F67EF1-23EF-471D-A1EC-C4186CDE4422}" srcOrd="1" destOrd="0" presId="urn:microsoft.com/office/officeart/2008/layout/HalfCircleOrganizationChart"/>
    <dgm:cxn modelId="{AC0930FB-DB26-42B4-81E9-37F4C51C6733}" type="presParOf" srcId="{1EF885DE-13F9-49F6-8392-809FF1EBE029}" destId="{8DB2B6B0-2E2E-4BB3-A907-D00603EDD157}" srcOrd="2" destOrd="0" presId="urn:microsoft.com/office/officeart/2008/layout/HalfCircleOrganizationChart"/>
    <dgm:cxn modelId="{BA40A35E-BDAB-4B7F-9621-F11E0176DEEC}" type="presParOf" srcId="{3D9AAC00-DD3A-4E71-989A-CA7D73CD6160}" destId="{C303A25D-13D3-4825-B54D-DE6EE5944CFC}" srcOrd="2" destOrd="0" presId="urn:microsoft.com/office/officeart/2008/layout/HalfCircleOrganizationChart"/>
    <dgm:cxn modelId="{09CED2FD-7650-40E6-8F96-4E28CB43474F}" type="presParOf" srcId="{3D9AAC00-DD3A-4E71-989A-CA7D73CD6160}" destId="{1983DF1B-B940-4302-8ECC-8A41F7BDCC30}" srcOrd="3" destOrd="0" presId="urn:microsoft.com/office/officeart/2008/layout/HalfCircleOrganizationChart"/>
    <dgm:cxn modelId="{1996922E-28E2-47F8-94CA-E536CCDC57EE}" type="presParOf" srcId="{1983DF1B-B940-4302-8ECC-8A41F7BDCC30}" destId="{67F7C3CF-BBBD-43BE-84D9-6FC4404F0B9A}" srcOrd="0" destOrd="0" presId="urn:microsoft.com/office/officeart/2008/layout/HalfCircleOrganizationChart"/>
    <dgm:cxn modelId="{3D878013-D007-4933-B37F-D68AD6295147}" type="presParOf" srcId="{67F7C3CF-BBBD-43BE-84D9-6FC4404F0B9A}" destId="{28732D2A-A26F-4470-A745-E04500DC5C99}" srcOrd="0" destOrd="0" presId="urn:microsoft.com/office/officeart/2008/layout/HalfCircleOrganizationChart"/>
    <dgm:cxn modelId="{A62850B9-02BF-4033-8CA6-5BD2C4F07B60}" type="presParOf" srcId="{67F7C3CF-BBBD-43BE-84D9-6FC4404F0B9A}" destId="{30552175-D9E8-43DD-BE4A-7C8773579CD9}" srcOrd="1" destOrd="0" presId="urn:microsoft.com/office/officeart/2008/layout/HalfCircleOrganizationChart"/>
    <dgm:cxn modelId="{62105059-D4BD-4522-9ACC-8B5A9925EF9C}" type="presParOf" srcId="{67F7C3CF-BBBD-43BE-84D9-6FC4404F0B9A}" destId="{B1EE68EF-104B-489E-81FB-0E771062D400}" srcOrd="2" destOrd="0" presId="urn:microsoft.com/office/officeart/2008/layout/HalfCircleOrganizationChart"/>
    <dgm:cxn modelId="{616BA996-86C8-463F-A14B-F62CAFAB1A94}" type="presParOf" srcId="{67F7C3CF-BBBD-43BE-84D9-6FC4404F0B9A}" destId="{ADE697F3-1816-474E-9D4D-00C70D0EC2FC}" srcOrd="3" destOrd="0" presId="urn:microsoft.com/office/officeart/2008/layout/HalfCircleOrganizationChart"/>
    <dgm:cxn modelId="{E7BF6CBD-138F-422A-B1AA-C2760EB01501}" type="presParOf" srcId="{1983DF1B-B940-4302-8ECC-8A41F7BDCC30}" destId="{52EAA960-92BE-4B71-9188-139E6600750B}" srcOrd="1" destOrd="0" presId="urn:microsoft.com/office/officeart/2008/layout/HalfCircleOrganizationChart"/>
    <dgm:cxn modelId="{B8D65152-4780-439E-B12E-56FC5986A88C}" type="presParOf" srcId="{1983DF1B-B940-4302-8ECC-8A41F7BDCC30}" destId="{EC29BBEA-B5E3-4899-8443-7ED52D09F0D5}" srcOrd="2" destOrd="0" presId="urn:microsoft.com/office/officeart/2008/layout/HalfCircleOrganizationChart"/>
    <dgm:cxn modelId="{18830E17-BEA0-463B-92BA-F76176F33AAD}" type="presParOf" srcId="{3D9AAC00-DD3A-4E71-989A-CA7D73CD6160}" destId="{F3C62110-133D-4B49-AE0F-AA4F67279703}" srcOrd="4" destOrd="0" presId="urn:microsoft.com/office/officeart/2008/layout/HalfCircleOrganizationChart"/>
    <dgm:cxn modelId="{746508D4-12EF-407F-BCB1-BFF4043430F4}" type="presParOf" srcId="{3D9AAC00-DD3A-4E71-989A-CA7D73CD6160}" destId="{5327F868-5EA1-4792-90B0-41956DAE4637}" srcOrd="5" destOrd="0" presId="urn:microsoft.com/office/officeart/2008/layout/HalfCircleOrganizationChart"/>
    <dgm:cxn modelId="{5FD95E60-300A-47FE-96AE-1BA44F8ED091}" type="presParOf" srcId="{5327F868-5EA1-4792-90B0-41956DAE4637}" destId="{C4952B5B-5E8A-41DC-B5E7-E6735425FF74}" srcOrd="0" destOrd="0" presId="urn:microsoft.com/office/officeart/2008/layout/HalfCircleOrganizationChart"/>
    <dgm:cxn modelId="{BC6D2F38-1600-4FEC-9A29-C05D2F67754D}" type="presParOf" srcId="{C4952B5B-5E8A-41DC-B5E7-E6735425FF74}" destId="{D83E642A-C26C-47AE-8397-FB7E5ABBFEA1}" srcOrd="0" destOrd="0" presId="urn:microsoft.com/office/officeart/2008/layout/HalfCircleOrganizationChart"/>
    <dgm:cxn modelId="{F1B5FAFE-C3B8-49D0-862B-C62D93C5419F}" type="presParOf" srcId="{C4952B5B-5E8A-41DC-B5E7-E6735425FF74}" destId="{DFC23B60-8F1F-4914-A9CD-02C2630D82C9}" srcOrd="1" destOrd="0" presId="urn:microsoft.com/office/officeart/2008/layout/HalfCircleOrganizationChart"/>
    <dgm:cxn modelId="{2CB14330-43CC-4993-9498-0B59AD5FAD1B}" type="presParOf" srcId="{C4952B5B-5E8A-41DC-B5E7-E6735425FF74}" destId="{00F6ACDF-2996-4ABD-BBCA-BC2C122F7735}" srcOrd="2" destOrd="0" presId="urn:microsoft.com/office/officeart/2008/layout/HalfCircleOrganizationChart"/>
    <dgm:cxn modelId="{DB436395-0E5B-4F63-8A47-C00AD43436C9}" type="presParOf" srcId="{C4952B5B-5E8A-41DC-B5E7-E6735425FF74}" destId="{BA31D978-A01E-40D4-8746-0BEBA9455995}" srcOrd="3" destOrd="0" presId="urn:microsoft.com/office/officeart/2008/layout/HalfCircleOrganizationChart"/>
    <dgm:cxn modelId="{155892FD-79C3-43AB-8D36-DF127A8B740E}" type="presParOf" srcId="{5327F868-5EA1-4792-90B0-41956DAE4637}" destId="{AF00F4C2-4FBA-4684-8699-D35538B87AC2}" srcOrd="1" destOrd="0" presId="urn:microsoft.com/office/officeart/2008/layout/HalfCircleOrganizationChart"/>
    <dgm:cxn modelId="{3CEA851D-7AE9-4EC4-9117-3B31706C6A2D}" type="presParOf" srcId="{5327F868-5EA1-4792-90B0-41956DAE4637}" destId="{388F3433-899E-4B88-8CFD-1A80194F5B5F}" srcOrd="2" destOrd="0" presId="urn:microsoft.com/office/officeart/2008/layout/HalfCircleOrganizationChart"/>
    <dgm:cxn modelId="{DD22814F-D184-4828-A93E-FC4E08BE1311}" type="presParOf" srcId="{9AFA2244-8BE7-4CFF-998A-946C4FB7FE41}" destId="{F6506B5A-E700-45A3-A8A5-3E910B208C70}" srcOrd="2" destOrd="0" presId="urn:microsoft.com/office/officeart/2008/layout/HalfCircleOrganizationChar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B9EBED-6C1D-416F-8C08-836915F93F8D}" type="doc">
      <dgm:prSet loTypeId="urn:microsoft.com/office/officeart/2005/8/layout/radial3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06AB2D53-74F6-4587-9DB5-2A868DE837A0}">
      <dgm:prSet phldrT="[Texto]"/>
      <dgm:spPr>
        <a:solidFill>
          <a:srgbClr val="FF0000"/>
        </a:solidFill>
      </dgm:spPr>
      <dgm:t>
        <a:bodyPr/>
        <a:lstStyle/>
        <a:p>
          <a:r>
            <a:rPr lang="es-ES" b="1" i="1" dirty="0" smtClean="0">
              <a:solidFill>
                <a:schemeClr val="bg1"/>
              </a:solidFill>
              <a:latin typeface="Arial Black" panose="020B0A04020102020204" pitchFamily="34" charset="0"/>
            </a:rPr>
            <a:t>CARISMA</a:t>
          </a:r>
          <a:endParaRPr lang="es-ES" b="1" i="1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BD3755E5-F61D-4E2C-8022-E7A70B6D63AA}" type="parTrans" cxnId="{12F1D530-A71A-4DFA-98B4-806C3A32D255}">
      <dgm:prSet/>
      <dgm:spPr/>
      <dgm:t>
        <a:bodyPr/>
        <a:lstStyle/>
        <a:p>
          <a:endParaRPr lang="es-ES"/>
        </a:p>
      </dgm:t>
    </dgm:pt>
    <dgm:pt modelId="{E95D0DE6-41CB-4FA7-882F-4C1280815946}" type="sibTrans" cxnId="{12F1D530-A71A-4DFA-98B4-806C3A32D255}">
      <dgm:prSet/>
      <dgm:spPr/>
      <dgm:t>
        <a:bodyPr/>
        <a:lstStyle/>
        <a:p>
          <a:endParaRPr lang="es-ES"/>
        </a:p>
      </dgm:t>
    </dgm:pt>
    <dgm:pt modelId="{74E647F8-33D9-435A-9C9B-0B9393FD995F}">
      <dgm:prSet phldrT="[Texto]" custT="1"/>
      <dgm:spPr>
        <a:solidFill>
          <a:srgbClr val="FFFF00"/>
        </a:solidFill>
      </dgm:spPr>
      <dgm:t>
        <a:bodyPr/>
        <a:lstStyle/>
        <a:p>
          <a:r>
            <a:rPr lang="es-ES" sz="2400" b="1" dirty="0" smtClean="0">
              <a:solidFill>
                <a:schemeClr val="tx1"/>
              </a:solidFill>
            </a:rPr>
            <a:t>SEGUIMIENTO DE JESUCRISTO</a:t>
          </a:r>
          <a:endParaRPr lang="es-ES" sz="2400" b="1" dirty="0">
            <a:solidFill>
              <a:schemeClr val="tx1"/>
            </a:solidFill>
          </a:endParaRPr>
        </a:p>
      </dgm:t>
    </dgm:pt>
    <dgm:pt modelId="{AD03F6A5-1F63-4DB7-BEC2-B2E709DD93F6}" type="sibTrans" cxnId="{FF77ED05-A17D-43E8-9041-1ED01BFD562A}">
      <dgm:prSet/>
      <dgm:spPr/>
      <dgm:t>
        <a:bodyPr/>
        <a:lstStyle/>
        <a:p>
          <a:endParaRPr lang="es-ES"/>
        </a:p>
      </dgm:t>
    </dgm:pt>
    <dgm:pt modelId="{DAD6F8AF-ADA2-46CA-8361-52EC2764C2AB}" type="parTrans" cxnId="{FF77ED05-A17D-43E8-9041-1ED01BFD562A}">
      <dgm:prSet/>
      <dgm:spPr/>
      <dgm:t>
        <a:bodyPr/>
        <a:lstStyle/>
        <a:p>
          <a:endParaRPr lang="es-ES"/>
        </a:p>
      </dgm:t>
    </dgm:pt>
    <dgm:pt modelId="{957BFED1-4FD8-4EA2-9AFF-0CBFA2A6C514}">
      <dgm:prSet phldrT="[Texto]" custT="1"/>
      <dgm:spPr>
        <a:solidFill>
          <a:srgbClr val="00B0F0">
            <a:alpha val="50000"/>
          </a:srgbClr>
        </a:solidFill>
      </dgm:spPr>
      <dgm:t>
        <a:bodyPr/>
        <a:lstStyle/>
        <a:p>
          <a:r>
            <a:rPr lang="es-ES" sz="1800" b="1" smtClean="0"/>
            <a:t>EVANGELIZACIÓN DE LOS POBRES</a:t>
          </a:r>
          <a:endParaRPr lang="es-ES" sz="1800" b="1" dirty="0">
            <a:solidFill>
              <a:schemeClr val="tx1"/>
            </a:solidFill>
          </a:endParaRPr>
        </a:p>
      </dgm:t>
    </dgm:pt>
    <dgm:pt modelId="{A502D9E8-60A2-47CC-BAB5-8D75BA25ED8F}" type="sibTrans" cxnId="{01BFEF7B-EF46-4459-B14A-01206811951F}">
      <dgm:prSet/>
      <dgm:spPr/>
      <dgm:t>
        <a:bodyPr/>
        <a:lstStyle/>
        <a:p>
          <a:endParaRPr lang="es-ES"/>
        </a:p>
      </dgm:t>
    </dgm:pt>
    <dgm:pt modelId="{D203E85D-6B33-4391-9A90-8595AD12F523}" type="parTrans" cxnId="{01BFEF7B-EF46-4459-B14A-01206811951F}">
      <dgm:prSet/>
      <dgm:spPr/>
      <dgm:t>
        <a:bodyPr/>
        <a:lstStyle/>
        <a:p>
          <a:endParaRPr lang="es-ES"/>
        </a:p>
      </dgm:t>
    </dgm:pt>
    <dgm:pt modelId="{A6ADF942-4A51-4481-8163-0EE763CE7912}">
      <dgm:prSet phldrT="[Texto]" custT="1"/>
      <dgm:spPr>
        <a:solidFill>
          <a:srgbClr val="002060">
            <a:alpha val="50000"/>
          </a:srgbClr>
        </a:solidFill>
      </dgm:spPr>
      <dgm:t>
        <a:bodyPr/>
        <a:lstStyle/>
        <a:p>
          <a:r>
            <a:rPr lang="es-ES" sz="1800" b="1" smtClean="0">
              <a:solidFill>
                <a:schemeClr val="tx1"/>
              </a:solidFill>
            </a:rPr>
            <a:t>SERVIR A CRISTO EN LA PERSONA DE LOS POBRES</a:t>
          </a:r>
          <a:endParaRPr lang="es-ES" sz="1800" b="1" dirty="0"/>
        </a:p>
      </dgm:t>
    </dgm:pt>
    <dgm:pt modelId="{67F7B612-57B5-49AC-9B94-C0850FE1748C}" type="sibTrans" cxnId="{E20F03FF-3471-4CD2-B777-9A63F47157B7}">
      <dgm:prSet/>
      <dgm:spPr/>
      <dgm:t>
        <a:bodyPr/>
        <a:lstStyle/>
        <a:p>
          <a:endParaRPr lang="es-ES"/>
        </a:p>
      </dgm:t>
    </dgm:pt>
    <dgm:pt modelId="{42F9B806-86EC-46B7-A15A-0D92755A8995}" type="parTrans" cxnId="{E20F03FF-3471-4CD2-B777-9A63F47157B7}">
      <dgm:prSet/>
      <dgm:spPr/>
      <dgm:t>
        <a:bodyPr/>
        <a:lstStyle/>
        <a:p>
          <a:endParaRPr lang="es-ES"/>
        </a:p>
      </dgm:t>
    </dgm:pt>
    <dgm:pt modelId="{2E6898FB-4AD6-4BA4-AF18-179CE85FCBAC}">
      <dgm:prSet phldrT="[Texto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es-ES" sz="2400" b="1" smtClean="0">
              <a:solidFill>
                <a:schemeClr val="tx1"/>
              </a:solidFill>
            </a:rPr>
            <a:t>COMUNIÓN ECLESIAL</a:t>
          </a:r>
          <a:endParaRPr lang="es-ES" sz="2400" b="1" dirty="0">
            <a:solidFill>
              <a:schemeClr val="tx1"/>
            </a:solidFill>
          </a:endParaRPr>
        </a:p>
      </dgm:t>
    </dgm:pt>
    <dgm:pt modelId="{8478DB5C-60E1-4F9C-BB5A-3F085B62A227}" type="parTrans" cxnId="{963AB8D8-A7BD-4117-8D1E-27F0BB493778}">
      <dgm:prSet/>
      <dgm:spPr/>
      <dgm:t>
        <a:bodyPr/>
        <a:lstStyle/>
        <a:p>
          <a:endParaRPr lang="es-ES"/>
        </a:p>
      </dgm:t>
    </dgm:pt>
    <dgm:pt modelId="{40159CFB-9223-49E6-8FCA-03BB85EE6001}" type="sibTrans" cxnId="{963AB8D8-A7BD-4117-8D1E-27F0BB493778}">
      <dgm:prSet/>
      <dgm:spPr/>
      <dgm:t>
        <a:bodyPr/>
        <a:lstStyle/>
        <a:p>
          <a:endParaRPr lang="es-ES"/>
        </a:p>
      </dgm:t>
    </dgm:pt>
    <dgm:pt modelId="{A4C03C90-CAC1-435E-AC3F-05B99CC395C2}" type="pres">
      <dgm:prSet presAssocID="{39B9EBED-6C1D-416F-8C08-836915F93F8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51BD279-F002-4A22-B0EB-7F4BC87C7A4C}" type="pres">
      <dgm:prSet presAssocID="{39B9EBED-6C1D-416F-8C08-836915F93F8D}" presName="radial" presStyleCnt="0">
        <dgm:presLayoutVars>
          <dgm:animLvl val="ctr"/>
        </dgm:presLayoutVars>
      </dgm:prSet>
      <dgm:spPr/>
      <dgm:t>
        <a:bodyPr/>
        <a:lstStyle/>
        <a:p>
          <a:endParaRPr lang="es-ES"/>
        </a:p>
      </dgm:t>
    </dgm:pt>
    <dgm:pt modelId="{55CC9141-3EED-44C6-A37D-C0D7E1FAA11E}" type="pres">
      <dgm:prSet presAssocID="{06AB2D53-74F6-4587-9DB5-2A868DE837A0}" presName="centerShape" presStyleLbl="vennNode1" presStyleIdx="0" presStyleCnt="5" custScaleX="81754" custScaleY="74677" custLinFactNeighborX="2417" custLinFactNeighborY="-2906"/>
      <dgm:spPr/>
      <dgm:t>
        <a:bodyPr/>
        <a:lstStyle/>
        <a:p>
          <a:endParaRPr lang="es-ES"/>
        </a:p>
      </dgm:t>
    </dgm:pt>
    <dgm:pt modelId="{6C9F96BF-D7EF-46E1-A961-2D2CE9E7F2AF}" type="pres">
      <dgm:prSet presAssocID="{74E647F8-33D9-435A-9C9B-0B9393FD995F}" presName="node" presStyleLbl="vennNode1" presStyleIdx="1" presStyleCnt="5" custScaleX="159137" custScaleY="144796" custRadScaleRad="100003" custRadScaleInc="45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82DF140-2335-4CA6-9F6C-7ABD1E673C1A}" type="pres">
      <dgm:prSet presAssocID="{A6ADF942-4A51-4481-8163-0EE763CE7912}" presName="node" presStyleLbl="vennNode1" presStyleIdx="2" presStyleCnt="5" custScaleX="161691" custScaleY="147500" custRadScaleRad="82941" custRadScaleInc="9651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0A25321-1BAE-4236-85D5-F8880869F59E}" type="pres">
      <dgm:prSet presAssocID="{957BFED1-4FD8-4EA2-9AFF-0CBFA2A6C514}" presName="node" presStyleLbl="vennNode1" presStyleIdx="3" presStyleCnt="5" custScaleX="158258" custScaleY="150134" custRadScaleRad="117723" custRadScaleInc="-10472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ABD585C-2ADD-4495-BCCE-3732B03A25C0}" type="pres">
      <dgm:prSet presAssocID="{2E6898FB-4AD6-4BA4-AF18-179CE85FCBAC}" presName="node" presStyleLbl="vennNode1" presStyleIdx="4" presStyleCnt="5" custScaleX="155619" custScaleY="153175" custRadScaleRad="105872" custRadScaleInc="2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D40A404-551C-4151-8B2E-C489E49EB380}" type="presOf" srcId="{2E6898FB-4AD6-4BA4-AF18-179CE85FCBAC}" destId="{FABD585C-2ADD-4495-BCCE-3732B03A25C0}" srcOrd="0" destOrd="0" presId="urn:microsoft.com/office/officeart/2005/8/layout/radial3"/>
    <dgm:cxn modelId="{B068DF43-3E65-46F5-8C08-6C78F3BDA3F9}" type="presOf" srcId="{39B9EBED-6C1D-416F-8C08-836915F93F8D}" destId="{A4C03C90-CAC1-435E-AC3F-05B99CC395C2}" srcOrd="0" destOrd="0" presId="urn:microsoft.com/office/officeart/2005/8/layout/radial3"/>
    <dgm:cxn modelId="{E20F03FF-3471-4CD2-B777-9A63F47157B7}" srcId="{06AB2D53-74F6-4587-9DB5-2A868DE837A0}" destId="{A6ADF942-4A51-4481-8163-0EE763CE7912}" srcOrd="1" destOrd="0" parTransId="{42F9B806-86EC-46B7-A15A-0D92755A8995}" sibTransId="{67F7B612-57B5-49AC-9B94-C0850FE1748C}"/>
    <dgm:cxn modelId="{12F1D530-A71A-4DFA-98B4-806C3A32D255}" srcId="{39B9EBED-6C1D-416F-8C08-836915F93F8D}" destId="{06AB2D53-74F6-4587-9DB5-2A868DE837A0}" srcOrd="0" destOrd="0" parTransId="{BD3755E5-F61D-4E2C-8022-E7A70B6D63AA}" sibTransId="{E95D0DE6-41CB-4FA7-882F-4C1280815946}"/>
    <dgm:cxn modelId="{9CE9DBFB-E32B-477D-9D4E-ECAD6791F8E8}" type="presOf" srcId="{74E647F8-33D9-435A-9C9B-0B9393FD995F}" destId="{6C9F96BF-D7EF-46E1-A961-2D2CE9E7F2AF}" srcOrd="0" destOrd="0" presId="urn:microsoft.com/office/officeart/2005/8/layout/radial3"/>
    <dgm:cxn modelId="{26765A1A-AF49-4968-9263-2F886855F8C2}" type="presOf" srcId="{957BFED1-4FD8-4EA2-9AFF-0CBFA2A6C514}" destId="{B0A25321-1BAE-4236-85D5-F8880869F59E}" srcOrd="0" destOrd="0" presId="urn:microsoft.com/office/officeart/2005/8/layout/radial3"/>
    <dgm:cxn modelId="{01BFEF7B-EF46-4459-B14A-01206811951F}" srcId="{06AB2D53-74F6-4587-9DB5-2A868DE837A0}" destId="{957BFED1-4FD8-4EA2-9AFF-0CBFA2A6C514}" srcOrd="2" destOrd="0" parTransId="{D203E85D-6B33-4391-9A90-8595AD12F523}" sibTransId="{A502D9E8-60A2-47CC-BAB5-8D75BA25ED8F}"/>
    <dgm:cxn modelId="{73479407-36D0-4DD4-9A17-9BE41639EEA2}" type="presOf" srcId="{06AB2D53-74F6-4587-9DB5-2A868DE837A0}" destId="{55CC9141-3EED-44C6-A37D-C0D7E1FAA11E}" srcOrd="0" destOrd="0" presId="urn:microsoft.com/office/officeart/2005/8/layout/radial3"/>
    <dgm:cxn modelId="{8C6E8B29-89BF-4D3F-85B8-D8F84497C627}" type="presOf" srcId="{A6ADF942-4A51-4481-8163-0EE763CE7912}" destId="{A82DF140-2335-4CA6-9F6C-7ABD1E673C1A}" srcOrd="0" destOrd="0" presId="urn:microsoft.com/office/officeart/2005/8/layout/radial3"/>
    <dgm:cxn modelId="{FF77ED05-A17D-43E8-9041-1ED01BFD562A}" srcId="{06AB2D53-74F6-4587-9DB5-2A868DE837A0}" destId="{74E647F8-33D9-435A-9C9B-0B9393FD995F}" srcOrd="0" destOrd="0" parTransId="{DAD6F8AF-ADA2-46CA-8361-52EC2764C2AB}" sibTransId="{AD03F6A5-1F63-4DB7-BEC2-B2E709DD93F6}"/>
    <dgm:cxn modelId="{963AB8D8-A7BD-4117-8D1E-27F0BB493778}" srcId="{06AB2D53-74F6-4587-9DB5-2A868DE837A0}" destId="{2E6898FB-4AD6-4BA4-AF18-179CE85FCBAC}" srcOrd="3" destOrd="0" parTransId="{8478DB5C-60E1-4F9C-BB5A-3F085B62A227}" sibTransId="{40159CFB-9223-49E6-8FCA-03BB85EE6001}"/>
    <dgm:cxn modelId="{D70CAD68-990E-4949-8592-52F2F5588A50}" type="presParOf" srcId="{A4C03C90-CAC1-435E-AC3F-05B99CC395C2}" destId="{551BD279-F002-4A22-B0EB-7F4BC87C7A4C}" srcOrd="0" destOrd="0" presId="urn:microsoft.com/office/officeart/2005/8/layout/radial3"/>
    <dgm:cxn modelId="{0CA9D771-1CCF-4457-8EE2-10160CB5069B}" type="presParOf" srcId="{551BD279-F002-4A22-B0EB-7F4BC87C7A4C}" destId="{55CC9141-3EED-44C6-A37D-C0D7E1FAA11E}" srcOrd="0" destOrd="0" presId="urn:microsoft.com/office/officeart/2005/8/layout/radial3"/>
    <dgm:cxn modelId="{4671A1C6-3F62-40F6-8236-DE0A1F889EA0}" type="presParOf" srcId="{551BD279-F002-4A22-B0EB-7F4BC87C7A4C}" destId="{6C9F96BF-D7EF-46E1-A961-2D2CE9E7F2AF}" srcOrd="1" destOrd="0" presId="urn:microsoft.com/office/officeart/2005/8/layout/radial3"/>
    <dgm:cxn modelId="{D2CE3FAE-93B5-4F5B-A50A-66F6AB6D32CD}" type="presParOf" srcId="{551BD279-F002-4A22-B0EB-7F4BC87C7A4C}" destId="{A82DF140-2335-4CA6-9F6C-7ABD1E673C1A}" srcOrd="2" destOrd="0" presId="urn:microsoft.com/office/officeart/2005/8/layout/radial3"/>
    <dgm:cxn modelId="{EFEDB26E-66F7-47B0-850D-9582BB24472C}" type="presParOf" srcId="{551BD279-F002-4A22-B0EB-7F4BC87C7A4C}" destId="{B0A25321-1BAE-4236-85D5-F8880869F59E}" srcOrd="3" destOrd="0" presId="urn:microsoft.com/office/officeart/2005/8/layout/radial3"/>
    <dgm:cxn modelId="{E2DB8E03-C339-4D52-9D03-D806370A7541}" type="presParOf" srcId="{551BD279-F002-4A22-B0EB-7F4BC87C7A4C}" destId="{FABD585C-2ADD-4495-BCCE-3732B03A25C0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C62110-133D-4B49-AE0F-AA4F67279703}">
      <dsp:nvSpPr>
        <dsp:cNvPr id="0" name=""/>
        <dsp:cNvSpPr/>
      </dsp:nvSpPr>
      <dsp:spPr>
        <a:xfrm>
          <a:off x="5172456" y="1240013"/>
          <a:ext cx="2762265" cy="17308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3328"/>
              </a:lnTo>
              <a:lnTo>
                <a:pt x="2762265" y="1413328"/>
              </a:lnTo>
              <a:lnTo>
                <a:pt x="2762265" y="1730893"/>
              </a:lnTo>
            </a:path>
          </a:pathLst>
        </a:cu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03A25D-13D3-4825-B54D-DE6EE5944CFC}">
      <dsp:nvSpPr>
        <dsp:cNvPr id="0" name=""/>
        <dsp:cNvSpPr/>
      </dsp:nvSpPr>
      <dsp:spPr>
        <a:xfrm>
          <a:off x="5126736" y="1240013"/>
          <a:ext cx="91440" cy="196493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64930"/>
              </a:lnTo>
            </a:path>
          </a:pathLst>
        </a:cu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A3156C-F145-4BE2-9336-F78632A4722E}">
      <dsp:nvSpPr>
        <dsp:cNvPr id="0" name=""/>
        <dsp:cNvSpPr/>
      </dsp:nvSpPr>
      <dsp:spPr>
        <a:xfrm>
          <a:off x="1512211" y="1240013"/>
          <a:ext cx="3660245" cy="1325068"/>
        </a:xfrm>
        <a:custGeom>
          <a:avLst/>
          <a:gdLst/>
          <a:ahLst/>
          <a:cxnLst/>
          <a:rect l="0" t="0" r="0" b="0"/>
          <a:pathLst>
            <a:path>
              <a:moveTo>
                <a:pt x="3660245" y="0"/>
              </a:moveTo>
              <a:lnTo>
                <a:pt x="3660245" y="1007504"/>
              </a:lnTo>
              <a:lnTo>
                <a:pt x="0" y="1007504"/>
              </a:lnTo>
              <a:lnTo>
                <a:pt x="0" y="1325068"/>
              </a:lnTo>
            </a:path>
          </a:pathLst>
        </a:cu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2CE703-AA80-428A-87EA-0B85E6772601}">
      <dsp:nvSpPr>
        <dsp:cNvPr id="0" name=""/>
        <dsp:cNvSpPr/>
      </dsp:nvSpPr>
      <dsp:spPr>
        <a:xfrm>
          <a:off x="4416350" y="-272197"/>
          <a:ext cx="1512211" cy="1512211"/>
        </a:xfrm>
        <a:prstGeom prst="arc">
          <a:avLst>
            <a:gd name="adj1" fmla="val 13200000"/>
            <a:gd name="adj2" fmla="val 192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711494-551D-4C45-89FF-0F4970F37217}">
      <dsp:nvSpPr>
        <dsp:cNvPr id="0" name=""/>
        <dsp:cNvSpPr/>
      </dsp:nvSpPr>
      <dsp:spPr>
        <a:xfrm>
          <a:off x="4416350" y="-272197"/>
          <a:ext cx="1512211" cy="1512211"/>
        </a:xfrm>
        <a:prstGeom prst="arc">
          <a:avLst>
            <a:gd name="adj1" fmla="val 2400000"/>
            <a:gd name="adj2" fmla="val 84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5A7398-C622-4381-856B-C396542D558A}">
      <dsp:nvSpPr>
        <dsp:cNvPr id="0" name=""/>
        <dsp:cNvSpPr/>
      </dsp:nvSpPr>
      <dsp:spPr>
        <a:xfrm>
          <a:off x="3660245" y="0"/>
          <a:ext cx="3024422" cy="967815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000" b="1" kern="1200" dirty="0" smtClean="0"/>
            <a:t>JESÚS</a:t>
          </a:r>
          <a:endParaRPr lang="es-ES" sz="4000" b="1" kern="1200" dirty="0"/>
        </a:p>
      </dsp:txBody>
      <dsp:txXfrm>
        <a:off x="3660245" y="0"/>
        <a:ext cx="3024422" cy="967815"/>
      </dsp:txXfrm>
    </dsp:sp>
    <dsp:sp modelId="{B2DC1C07-7DB2-47ED-BE11-C515E0C21BFE}">
      <dsp:nvSpPr>
        <dsp:cNvPr id="0" name=""/>
        <dsp:cNvSpPr/>
      </dsp:nvSpPr>
      <dsp:spPr>
        <a:xfrm>
          <a:off x="756105" y="2565082"/>
          <a:ext cx="1512211" cy="1512211"/>
        </a:xfrm>
        <a:prstGeom prst="arc">
          <a:avLst>
            <a:gd name="adj1" fmla="val 13200000"/>
            <a:gd name="adj2" fmla="val 192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4A650-E7B5-4B61-BD8E-DA2D3B830804}">
      <dsp:nvSpPr>
        <dsp:cNvPr id="0" name=""/>
        <dsp:cNvSpPr/>
      </dsp:nvSpPr>
      <dsp:spPr>
        <a:xfrm>
          <a:off x="756105" y="2565082"/>
          <a:ext cx="1512211" cy="1512211"/>
        </a:xfrm>
        <a:prstGeom prst="arc">
          <a:avLst>
            <a:gd name="adj1" fmla="val 2400000"/>
            <a:gd name="adj2" fmla="val 84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470FA9-5CFA-4B19-BDE1-CF67AD6086CF}">
      <dsp:nvSpPr>
        <dsp:cNvPr id="0" name=""/>
        <dsp:cNvSpPr/>
      </dsp:nvSpPr>
      <dsp:spPr>
        <a:xfrm>
          <a:off x="0" y="2837280"/>
          <a:ext cx="3024422" cy="967815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700" b="1" kern="1200" dirty="0" smtClean="0"/>
            <a:t>CARISMA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700" b="1" kern="1200" dirty="0" smtClean="0"/>
            <a:t>FUNDAMENTAL</a:t>
          </a:r>
          <a:endParaRPr lang="es-ES" sz="2700" b="1" kern="1200" dirty="0"/>
        </a:p>
      </dsp:txBody>
      <dsp:txXfrm>
        <a:off x="0" y="2837280"/>
        <a:ext cx="3024422" cy="967815"/>
      </dsp:txXfrm>
    </dsp:sp>
    <dsp:sp modelId="{30552175-D9E8-43DD-BE4A-7C8773579CD9}">
      <dsp:nvSpPr>
        <dsp:cNvPr id="0" name=""/>
        <dsp:cNvSpPr/>
      </dsp:nvSpPr>
      <dsp:spPr>
        <a:xfrm>
          <a:off x="4416350" y="3204943"/>
          <a:ext cx="1512211" cy="1512211"/>
        </a:xfrm>
        <a:prstGeom prst="arc">
          <a:avLst>
            <a:gd name="adj1" fmla="val 13200000"/>
            <a:gd name="adj2" fmla="val 192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E68EF-104B-489E-81FB-0E771062D400}">
      <dsp:nvSpPr>
        <dsp:cNvPr id="0" name=""/>
        <dsp:cNvSpPr/>
      </dsp:nvSpPr>
      <dsp:spPr>
        <a:xfrm>
          <a:off x="4416350" y="3204943"/>
          <a:ext cx="1512211" cy="1512211"/>
        </a:xfrm>
        <a:prstGeom prst="arc">
          <a:avLst>
            <a:gd name="adj1" fmla="val 2400000"/>
            <a:gd name="adj2" fmla="val 84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732D2A-A26F-4470-A745-E04500DC5C99}">
      <dsp:nvSpPr>
        <dsp:cNvPr id="0" name=""/>
        <dsp:cNvSpPr/>
      </dsp:nvSpPr>
      <dsp:spPr>
        <a:xfrm>
          <a:off x="3660245" y="3477141"/>
          <a:ext cx="3024422" cy="967815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700" b="1" kern="1200" dirty="0" smtClean="0"/>
            <a:t>BAUTISMO</a:t>
          </a:r>
          <a:endParaRPr lang="es-ES" sz="2700" b="1" kern="1200" dirty="0"/>
        </a:p>
      </dsp:txBody>
      <dsp:txXfrm>
        <a:off x="3660245" y="3477141"/>
        <a:ext cx="3024422" cy="967815"/>
      </dsp:txXfrm>
    </dsp:sp>
    <dsp:sp modelId="{DFC23B60-8F1F-4914-A9CD-02C2630D82C9}">
      <dsp:nvSpPr>
        <dsp:cNvPr id="0" name=""/>
        <dsp:cNvSpPr/>
      </dsp:nvSpPr>
      <dsp:spPr>
        <a:xfrm>
          <a:off x="7178616" y="2970906"/>
          <a:ext cx="1512211" cy="1512211"/>
        </a:xfrm>
        <a:prstGeom prst="arc">
          <a:avLst>
            <a:gd name="adj1" fmla="val 13200000"/>
            <a:gd name="adj2" fmla="val 192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F6ACDF-2996-4ABD-BBCA-BC2C122F7735}">
      <dsp:nvSpPr>
        <dsp:cNvPr id="0" name=""/>
        <dsp:cNvSpPr/>
      </dsp:nvSpPr>
      <dsp:spPr>
        <a:xfrm>
          <a:off x="7178616" y="2970906"/>
          <a:ext cx="1512211" cy="1512211"/>
        </a:xfrm>
        <a:prstGeom prst="arc">
          <a:avLst>
            <a:gd name="adj1" fmla="val 2400000"/>
            <a:gd name="adj2" fmla="val 8400000"/>
          </a:avLst>
        </a:prstGeom>
        <a:noFill/>
        <a:ln w="508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3E642A-C26C-47AE-8397-FB7E5ABBFEA1}">
      <dsp:nvSpPr>
        <dsp:cNvPr id="0" name=""/>
        <dsp:cNvSpPr/>
      </dsp:nvSpPr>
      <dsp:spPr>
        <a:xfrm>
          <a:off x="6422510" y="3243104"/>
          <a:ext cx="3024422" cy="967815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700" b="1" kern="1200" dirty="0" smtClean="0"/>
            <a:t>CARISMA FUNDACIONAL</a:t>
          </a:r>
          <a:endParaRPr lang="es-ES" sz="2700" b="1" kern="1200" dirty="0"/>
        </a:p>
      </dsp:txBody>
      <dsp:txXfrm>
        <a:off x="6422510" y="3243104"/>
        <a:ext cx="3024422" cy="9678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CC9141-3EED-44C6-A37D-C0D7E1FAA11E}">
      <dsp:nvSpPr>
        <dsp:cNvPr id="0" name=""/>
        <dsp:cNvSpPr/>
      </dsp:nvSpPr>
      <dsp:spPr>
        <a:xfrm>
          <a:off x="3929557" y="1600715"/>
          <a:ext cx="2706607" cy="2472311"/>
        </a:xfrm>
        <a:prstGeom prst="ellipse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b="1" i="1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CARISMA</a:t>
          </a:r>
          <a:endParaRPr lang="es-ES" sz="2800" b="1" i="1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4325930" y="1962777"/>
        <a:ext cx="1913861" cy="1748187"/>
      </dsp:txXfrm>
    </dsp:sp>
    <dsp:sp modelId="{6C9F96BF-D7EF-46E1-A961-2D2CE9E7F2AF}">
      <dsp:nvSpPr>
        <dsp:cNvPr id="0" name=""/>
        <dsp:cNvSpPr/>
      </dsp:nvSpPr>
      <dsp:spPr>
        <a:xfrm>
          <a:off x="3876854" y="-392261"/>
          <a:ext cx="2634252" cy="2396860"/>
        </a:xfrm>
        <a:prstGeom prst="ellipse">
          <a:avLst/>
        </a:prstGeom>
        <a:solidFill>
          <a:srgbClr val="FFFF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dirty="0" smtClean="0">
              <a:solidFill>
                <a:schemeClr val="tx1"/>
              </a:solidFill>
            </a:rPr>
            <a:t>SEGUIMIENTO DE JESUCRISTO</a:t>
          </a:r>
          <a:endParaRPr lang="es-ES" sz="2400" b="1" kern="1200" dirty="0">
            <a:solidFill>
              <a:schemeClr val="tx1"/>
            </a:solidFill>
          </a:endParaRPr>
        </a:p>
      </dsp:txBody>
      <dsp:txXfrm>
        <a:off x="4262631" y="-41249"/>
        <a:ext cx="1862698" cy="1694836"/>
      </dsp:txXfrm>
    </dsp:sp>
    <dsp:sp modelId="{A82DF140-2335-4CA6-9F6C-7ABD1E673C1A}">
      <dsp:nvSpPr>
        <dsp:cNvPr id="0" name=""/>
        <dsp:cNvSpPr/>
      </dsp:nvSpPr>
      <dsp:spPr>
        <a:xfrm>
          <a:off x="3938244" y="3526902"/>
          <a:ext cx="2676530" cy="2441621"/>
        </a:xfrm>
        <a:prstGeom prst="ellipse">
          <a:avLst/>
        </a:prstGeom>
        <a:solidFill>
          <a:srgbClr val="002060">
            <a:alpha val="5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smtClean="0">
              <a:solidFill>
                <a:schemeClr val="tx1"/>
              </a:solidFill>
            </a:rPr>
            <a:t>SERVIR A CRISTO EN LA PERSONA DE LOS POBRES</a:t>
          </a:r>
          <a:endParaRPr lang="es-ES" sz="1800" b="1" kern="1200" dirty="0"/>
        </a:p>
      </dsp:txBody>
      <dsp:txXfrm>
        <a:off x="4330213" y="3884469"/>
        <a:ext cx="1892592" cy="1726487"/>
      </dsp:txXfrm>
    </dsp:sp>
    <dsp:sp modelId="{B0A25321-1BAE-4236-85D5-F8880869F59E}">
      <dsp:nvSpPr>
        <dsp:cNvPr id="0" name=""/>
        <dsp:cNvSpPr/>
      </dsp:nvSpPr>
      <dsp:spPr>
        <a:xfrm>
          <a:off x="6399913" y="1531280"/>
          <a:ext cx="2619702" cy="2485222"/>
        </a:xfrm>
        <a:prstGeom prst="ellipse">
          <a:avLst/>
        </a:prstGeom>
        <a:solidFill>
          <a:srgbClr val="00B0F0">
            <a:alpha val="5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smtClean="0"/>
            <a:t>EVANGELIZACIÓN DE LOS POBRES</a:t>
          </a:r>
          <a:endParaRPr lang="es-ES" sz="1800" b="1" kern="1200" dirty="0">
            <a:solidFill>
              <a:schemeClr val="tx1"/>
            </a:solidFill>
          </a:endParaRPr>
        </a:p>
      </dsp:txBody>
      <dsp:txXfrm>
        <a:off x="6783559" y="1895232"/>
        <a:ext cx="1852410" cy="1757318"/>
      </dsp:txXfrm>
    </dsp:sp>
    <dsp:sp modelId="{FABD585C-2ADD-4495-BCCE-3732B03A25C0}">
      <dsp:nvSpPr>
        <dsp:cNvPr id="0" name=""/>
        <dsp:cNvSpPr/>
      </dsp:nvSpPr>
      <dsp:spPr>
        <a:xfrm>
          <a:off x="1609146" y="1622698"/>
          <a:ext cx="2576018" cy="2535561"/>
        </a:xfrm>
        <a:prstGeom prst="ellipse">
          <a:avLst/>
        </a:prstGeom>
        <a:solidFill>
          <a:srgbClr val="FFFF00">
            <a:alpha val="5000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smtClean="0">
              <a:solidFill>
                <a:schemeClr val="tx1"/>
              </a:solidFill>
            </a:rPr>
            <a:t>COMUNIÓN ECLESIAL</a:t>
          </a:r>
          <a:endParaRPr lang="es-ES" sz="2400" b="1" kern="1200" dirty="0">
            <a:solidFill>
              <a:schemeClr val="tx1"/>
            </a:solidFill>
          </a:endParaRPr>
        </a:p>
      </dsp:txBody>
      <dsp:txXfrm>
        <a:off x="1986395" y="1994022"/>
        <a:ext cx="1821520" cy="17929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D7087-F46E-4AC0-A8B5-EB87DA437687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F2FBE-80E6-49CF-B399-8B74D0F498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8300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_tradnl" altLang="es-ES" dirty="0" smtClean="0">
              <a:ea typeface="ＭＳ Ｐゴシック" pitchFamily="34" charset="-128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8A7E2446-3809-492C-87F2-5F9B81D0C7D1}" type="slidenum">
              <a:rPr lang="en-US" altLang="es-ES" sz="1200">
                <a:latin typeface="Calibri" pitchFamily="34" charset="0"/>
              </a:rPr>
              <a:pPr eaLnBrk="1" hangingPunct="1"/>
              <a:t>4</a:t>
            </a:fld>
            <a:endParaRPr lang="en-US" altLang="es-ES" sz="1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564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DE8E443-A31C-46CD-8129-620F7D031F55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2549835A-B760-4314-96B9-20348E811CF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7280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E443-A31C-46CD-8129-620F7D031F55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835A-B760-4314-96B9-20348E811CF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5674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E443-A31C-46CD-8129-620F7D031F55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835A-B760-4314-96B9-20348E811CF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768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E443-A31C-46CD-8129-620F7D031F55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835A-B760-4314-96B9-20348E811CF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5780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E443-A31C-46CD-8129-620F7D031F55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835A-B760-4314-96B9-20348E811CF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6155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E443-A31C-46CD-8129-620F7D031F55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835A-B760-4314-96B9-20348E811CF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0801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E443-A31C-46CD-8129-620F7D031F55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835A-B760-4314-96B9-20348E811CF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6683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E443-A31C-46CD-8129-620F7D031F55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835A-B760-4314-96B9-20348E811CF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501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E443-A31C-46CD-8129-620F7D031F55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835A-B760-4314-96B9-20348E811CF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8171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8E443-A31C-46CD-8129-620F7D031F55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2549835A-B760-4314-96B9-20348E811CF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5853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DE8E443-A31C-46CD-8129-620F7D031F55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s-E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2549835A-B760-4314-96B9-20348E811CF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81945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14000">
              <a:schemeClr val="accent1">
                <a:lumMod val="0"/>
                <a:lumOff val="100000"/>
              </a:schemeClr>
            </a:gs>
            <a:gs pos="67000">
              <a:schemeClr val="accent1">
                <a:alpha val="99000"/>
                <a:lumMod val="99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DE8E443-A31C-46CD-8129-620F7D031F55}" type="datetimeFigureOut">
              <a:rPr lang="es-ES" smtClean="0"/>
              <a:t>18/03/2017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2549835A-B760-4314-96B9-20348E811CF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8684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6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99258" y="565265"/>
            <a:ext cx="11538066" cy="507076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ctr" anchorCtr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72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EL </a:t>
            </a:r>
            <a:r>
              <a:rPr lang="es-ES" sz="7200" dirty="0" smtClean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CARISMA</a:t>
            </a:r>
            <a:r>
              <a:rPr lang="es-ES" sz="72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,</a:t>
            </a:r>
            <a:r>
              <a:rPr lang="es-ES" sz="7200" dirty="0" smtClean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es-ES" sz="7200" dirty="0" smtClean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UNA FORMA DE SER DISCIPULO</a:t>
            </a:r>
            <a:endParaRPr lang="es-CO" sz="66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76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006264574"/>
              </p:ext>
            </p:extLst>
          </p:nvPr>
        </p:nvGraphicFramePr>
        <p:xfrm>
          <a:off x="299258" y="465513"/>
          <a:ext cx="10344913" cy="6001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5668" y="1534948"/>
            <a:ext cx="1714991" cy="161847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2262" y="1184922"/>
            <a:ext cx="1709894" cy="161366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70328" y="4831998"/>
            <a:ext cx="1709894" cy="161366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10"/>
          <a:srcRect l="13076" t="5862" r="10658" b="29572"/>
          <a:stretch/>
        </p:blipFill>
        <p:spPr>
          <a:xfrm>
            <a:off x="10320200" y="3212713"/>
            <a:ext cx="1626944" cy="156439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63544" y="0"/>
            <a:ext cx="2016340" cy="22986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12"/>
          <a:srcRect l="6772"/>
          <a:stretch/>
        </p:blipFill>
        <p:spPr>
          <a:xfrm>
            <a:off x="6832262" y="5401177"/>
            <a:ext cx="1709894" cy="132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76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590784916"/>
              </p:ext>
            </p:extLst>
          </p:nvPr>
        </p:nvGraphicFramePr>
        <p:xfrm>
          <a:off x="897774" y="648393"/>
          <a:ext cx="10407535" cy="59685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847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5CC9141-3EED-44C6-A37D-C0D7E1FAA1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>
                                            <p:graphicEl>
                                              <a:dgm id="{55CC9141-3EED-44C6-A37D-C0D7E1FAA1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graphicEl>
                                              <a:dgm id="{55CC9141-3EED-44C6-A37D-C0D7E1FAA1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>
                                            <p:graphicEl>
                                              <a:dgm id="{55CC9141-3EED-44C6-A37D-C0D7E1FAA1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>
                                            <p:graphicEl>
                                              <a:dgm id="{55CC9141-3EED-44C6-A37D-C0D7E1FAA1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C9F96BF-D7EF-46E1-A961-2D2CE9E7F2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>
                                            <p:graphicEl>
                                              <a:dgm id="{6C9F96BF-D7EF-46E1-A961-2D2CE9E7F2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>
                                            <p:graphicEl>
                                              <a:dgm id="{6C9F96BF-D7EF-46E1-A961-2D2CE9E7F2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>
                                            <p:graphicEl>
                                              <a:dgm id="{6C9F96BF-D7EF-46E1-A961-2D2CE9E7F2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2">
                                            <p:graphicEl>
                                              <a:dgm id="{6C9F96BF-D7EF-46E1-A961-2D2CE9E7F2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82DF140-2335-4CA6-9F6C-7ABD1E673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">
                                            <p:graphicEl>
                                              <a:dgm id="{A82DF140-2335-4CA6-9F6C-7ABD1E673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">
                                            <p:graphicEl>
                                              <a:dgm id="{A82DF140-2335-4CA6-9F6C-7ABD1E673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">
                                            <p:graphicEl>
                                              <a:dgm id="{A82DF140-2335-4CA6-9F6C-7ABD1E673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2">
                                            <p:graphicEl>
                                              <a:dgm id="{A82DF140-2335-4CA6-9F6C-7ABD1E673C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0A25321-1BAE-4236-85D5-F8880869F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">
                                            <p:graphicEl>
                                              <a:dgm id="{B0A25321-1BAE-4236-85D5-F8880869F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">
                                            <p:graphicEl>
                                              <a:dgm id="{B0A25321-1BAE-4236-85D5-F8880869F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">
                                            <p:graphicEl>
                                              <a:dgm id="{B0A25321-1BAE-4236-85D5-F8880869F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2">
                                            <p:graphicEl>
                                              <a:dgm id="{B0A25321-1BAE-4236-85D5-F8880869F5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BD585C-2ADD-4495-BCCE-3732B03A25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">
                                            <p:graphicEl>
                                              <a:dgm id="{FABD585C-2ADD-4495-BCCE-3732B03A25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">
                                            <p:graphicEl>
                                              <a:dgm id="{FABD585C-2ADD-4495-BCCE-3732B03A25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">
                                            <p:graphicEl>
                                              <a:dgm id="{FABD585C-2ADD-4495-BCCE-3732B03A25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2">
                                            <p:graphicEl>
                                              <a:dgm id="{FABD585C-2ADD-4495-BCCE-3732B03A25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redondeado 8"/>
          <p:cNvSpPr/>
          <p:nvPr/>
        </p:nvSpPr>
        <p:spPr>
          <a:xfrm>
            <a:off x="2514600" y="6324599"/>
            <a:ext cx="7147559" cy="493959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/>
              <a:t>CARISMA VICENTINO</a:t>
            </a:r>
          </a:p>
        </p:txBody>
      </p:sp>
      <p:sp>
        <p:nvSpPr>
          <p:cNvPr id="19" name="Rectángulo 18"/>
          <p:cNvSpPr/>
          <p:nvPr/>
        </p:nvSpPr>
        <p:spPr>
          <a:xfrm>
            <a:off x="3246983" y="3962399"/>
            <a:ext cx="707516" cy="237006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lvl="0" algn="ctr"/>
            <a:r>
              <a:rPr lang="es-ES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DIOS</a:t>
            </a:r>
            <a:endParaRPr lang="es-CO" sz="2000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744430" y="3962398"/>
            <a:ext cx="707516" cy="23700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lvl="0" algn="ctr"/>
            <a:r>
              <a:rPr lang="es-ES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CRISTO</a:t>
            </a:r>
            <a:endParaRPr lang="es-CO" sz="2000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8253082" y="3962399"/>
            <a:ext cx="707516" cy="23700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lvl="0" algn="ctr"/>
            <a:r>
              <a:rPr lang="es-ES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POBRE</a:t>
            </a:r>
            <a:endParaRPr lang="es-CO" sz="2000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3353663" y="1147358"/>
            <a:ext cx="890340" cy="24356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lvl="0" algn="ctr"/>
            <a:r>
              <a:rPr lang="es-ES" sz="1600" b="1" dirty="0" smtClean="0">
                <a:solidFill>
                  <a:schemeClr val="tx1"/>
                </a:solidFill>
                <a:latin typeface="+mj-lt"/>
              </a:rPr>
              <a:t>JUICIO POBRES</a:t>
            </a:r>
            <a:endParaRPr lang="es-CO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4731064" y="1147357"/>
            <a:ext cx="937166" cy="24282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lvl="0" algn="ctr"/>
            <a:r>
              <a:rPr lang="es-ES" sz="1400" b="1" dirty="0" smtClean="0">
                <a:solidFill>
                  <a:schemeClr val="tx1"/>
                </a:solidFill>
              </a:rPr>
              <a:t>PRESENCIA CRISTO</a:t>
            </a:r>
            <a:endParaRPr lang="es-CO" sz="1600" b="1" dirty="0">
              <a:solidFill>
                <a:schemeClr val="tx1"/>
              </a:solidFill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6539152" y="1147357"/>
            <a:ext cx="925677" cy="25412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lvl="0" algn="ctr"/>
            <a:r>
              <a:rPr lang="es-ES" sz="1400" b="1" dirty="0" smtClean="0">
                <a:solidFill>
                  <a:schemeClr val="tx1"/>
                </a:solidFill>
              </a:rPr>
              <a:t>AMOS Y MAESTROS</a:t>
            </a:r>
            <a:endParaRPr lang="es-CO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7927769" y="1147357"/>
            <a:ext cx="890340" cy="244350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lvl="0" algn="ctr"/>
            <a:r>
              <a:rPr lang="es-ES" sz="1400" b="1" dirty="0" smtClean="0">
                <a:solidFill>
                  <a:schemeClr val="tx1"/>
                </a:solidFill>
              </a:rPr>
              <a:t>DIOS POR DIOS</a:t>
            </a:r>
            <a:endParaRPr lang="es-CO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Rectángulo redondeado 24"/>
          <p:cNvSpPr/>
          <p:nvPr/>
        </p:nvSpPr>
        <p:spPr>
          <a:xfrm>
            <a:off x="2926080" y="3492933"/>
            <a:ext cx="6370320" cy="48609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 smtClean="0"/>
              <a:t>VOCACIÓN</a:t>
            </a:r>
            <a:endParaRPr lang="es-ES" sz="2800" b="1" dirty="0"/>
          </a:p>
        </p:txBody>
      </p:sp>
      <p:sp>
        <p:nvSpPr>
          <p:cNvPr id="4" name="Triángulo isósceles 3"/>
          <p:cNvSpPr/>
          <p:nvPr/>
        </p:nvSpPr>
        <p:spPr>
          <a:xfrm>
            <a:off x="1630117" y="116406"/>
            <a:ext cx="8916524" cy="1089722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/>
              <a:t>MISIÓN</a:t>
            </a:r>
            <a:endParaRPr lang="es-ES" sz="3200" b="1" dirty="0"/>
          </a:p>
          <a:p>
            <a:pPr algn="ctr"/>
            <a:endParaRPr lang="es-ES" sz="3200" b="1" dirty="0"/>
          </a:p>
        </p:txBody>
      </p:sp>
    </p:spTree>
    <p:extLst>
      <p:ext uri="{BB962C8B-B14F-4D97-AF65-F5344CB8AC3E}">
        <p14:creationId xmlns:p14="http://schemas.microsoft.com/office/powerpoint/2010/main" val="1778216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ruzblanca.org/hermanoleon/byn/rc/je2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5" y="1965171"/>
            <a:ext cx="2605382" cy="297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3016743" y="977067"/>
            <a:ext cx="672576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s-ES" sz="3200" dirty="0"/>
              <a:t>Se </a:t>
            </a:r>
            <a:r>
              <a:rPr lang="es-ES" sz="3200" dirty="0" smtClean="0"/>
              <a:t>acerca </a:t>
            </a:r>
            <a:r>
              <a:rPr lang="es-ES" sz="3200" dirty="0"/>
              <a:t>a los Pobres.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3200" dirty="0" smtClean="0"/>
              <a:t>Escucha </a:t>
            </a:r>
            <a:r>
              <a:rPr lang="es-ES" sz="3200" dirty="0"/>
              <a:t>a los pobres.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3200" dirty="0" smtClean="0"/>
              <a:t>Busca </a:t>
            </a:r>
            <a:r>
              <a:rPr lang="es-ES" sz="3200" dirty="0"/>
              <a:t>la dignidad de los Pobres.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3200" dirty="0" smtClean="0"/>
              <a:t>Alimenta </a:t>
            </a:r>
            <a:r>
              <a:rPr lang="es-ES" sz="3200" dirty="0"/>
              <a:t>al hambriento.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3200" dirty="0" smtClean="0"/>
              <a:t>Comparte </a:t>
            </a:r>
            <a:r>
              <a:rPr lang="es-ES" sz="3200" dirty="0"/>
              <a:t>la mesa con los pobres.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3200" dirty="0" smtClean="0"/>
              <a:t>Forma </a:t>
            </a:r>
            <a:r>
              <a:rPr lang="es-ES" sz="3200" dirty="0"/>
              <a:t>Comunidad</a:t>
            </a:r>
            <a:r>
              <a:rPr lang="es-ES" sz="3200" dirty="0" smtClean="0"/>
              <a:t>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3200" dirty="0" smtClean="0"/>
              <a:t>Llama a otros a vivir su experiencia.</a:t>
            </a:r>
            <a:endParaRPr lang="es-ES" sz="3200" dirty="0"/>
          </a:p>
          <a:p>
            <a:pPr marL="285750" indent="-285750">
              <a:buFont typeface="Wingdings" pitchFamily="2" charset="2"/>
              <a:buChar char="Ø"/>
            </a:pPr>
            <a:r>
              <a:rPr lang="es-ES" sz="3200" dirty="0" smtClean="0"/>
              <a:t>Renuncia </a:t>
            </a:r>
            <a:r>
              <a:rPr lang="es-ES" sz="3200" dirty="0"/>
              <a:t>a sus aspiraciones.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3200" dirty="0" smtClean="0"/>
              <a:t>Sirve </a:t>
            </a:r>
            <a:r>
              <a:rPr lang="es-ES" sz="3200" dirty="0"/>
              <a:t>a los enfermos.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ES" sz="3200" dirty="0" smtClean="0"/>
              <a:t>Trabaja </a:t>
            </a:r>
            <a:r>
              <a:rPr lang="es-ES" sz="3200" dirty="0"/>
              <a:t>en la </a:t>
            </a:r>
            <a:r>
              <a:rPr lang="es-ES" sz="3200" dirty="0" smtClean="0"/>
              <a:t>formación.</a:t>
            </a:r>
            <a:endParaRPr lang="es-ES" sz="3200" dirty="0"/>
          </a:p>
          <a:p>
            <a:pPr marL="285750" indent="-285750">
              <a:buFont typeface="Wingdings" pitchFamily="2" charset="2"/>
              <a:buChar char="Ø"/>
            </a:pPr>
            <a:r>
              <a:rPr lang="es-ES" sz="3200" dirty="0" smtClean="0"/>
              <a:t>Busca </a:t>
            </a:r>
            <a:r>
              <a:rPr lang="es-ES" sz="3200" dirty="0"/>
              <a:t>la construcción del Reino</a:t>
            </a:r>
            <a:r>
              <a:rPr lang="es-ES" sz="2400" dirty="0"/>
              <a:t>.</a:t>
            </a:r>
            <a:endParaRPr lang="es-CO" sz="2400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685" y="5145130"/>
            <a:ext cx="1714991" cy="161847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287" y="104261"/>
            <a:ext cx="1709894" cy="1613666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4902" y="5114719"/>
            <a:ext cx="1751215" cy="161366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6"/>
          <a:srcRect l="13076" t="5862" r="10658" b="29572"/>
          <a:stretch/>
        </p:blipFill>
        <p:spPr>
          <a:xfrm>
            <a:off x="10128983" y="136903"/>
            <a:ext cx="1730684" cy="166415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7"/>
          <a:srcRect l="6772"/>
          <a:stretch/>
        </p:blipFill>
        <p:spPr>
          <a:xfrm>
            <a:off x="10124902" y="2726577"/>
            <a:ext cx="1751215" cy="142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66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0" y="302510"/>
            <a:ext cx="1219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200" dirty="0" smtClean="0">
                <a:latin typeface="Bernard MT Condensed" panose="02050806060905020404" pitchFamily="18" charset="0"/>
              </a:rPr>
              <a:t>“Lo importante no es solo ver el rosto de Cristo en los pobres, lo realmente importante es ser el rostro de Cristo para los pobres”</a:t>
            </a:r>
            <a:endParaRPr lang="es-CO" sz="7200" dirty="0">
              <a:latin typeface="Bernard MT Condensed" panose="02050806060905020404" pitchFamily="18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 rot="21037510">
            <a:off x="2183215" y="5108783"/>
            <a:ext cx="4065328" cy="76461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ES" sz="5400" b="1" dirty="0">
                <a:solidFill>
                  <a:srgbClr val="000000"/>
                </a:solidFill>
                <a:latin typeface="Vladimir Script" pitchFamily="66" charset="0"/>
              </a:rPr>
              <a:t>P. Christian,</a:t>
            </a:r>
            <a:r>
              <a:rPr lang="es-ES" sz="3200" b="1" dirty="0">
                <a:solidFill>
                  <a:srgbClr val="000000"/>
                </a:solidFill>
                <a:latin typeface="Vladimir Script" pitchFamily="66" charset="0"/>
              </a:rPr>
              <a:t>C.M.</a:t>
            </a:r>
            <a:endParaRPr lang="es-ES" sz="900" dirty="0">
              <a:latin typeface="Arial" pitchFamily="34" charset="0"/>
            </a:endParaRPr>
          </a:p>
        </p:txBody>
      </p:sp>
      <p:sp>
        <p:nvSpPr>
          <p:cNvPr id="14" name="5 Forma libre"/>
          <p:cNvSpPr/>
          <p:nvPr/>
        </p:nvSpPr>
        <p:spPr>
          <a:xfrm rot="1905816">
            <a:off x="3093541" y="4582252"/>
            <a:ext cx="3844678" cy="2818451"/>
          </a:xfrm>
          <a:custGeom>
            <a:avLst/>
            <a:gdLst>
              <a:gd name="connsiteX0" fmla="*/ 0 w 2514600"/>
              <a:gd name="connsiteY0" fmla="*/ 2070847 h 2070847"/>
              <a:gd name="connsiteX1" fmla="*/ 1748118 w 2514600"/>
              <a:gd name="connsiteY1" fmla="*/ 389965 h 2070847"/>
              <a:gd name="connsiteX2" fmla="*/ 1143000 w 2514600"/>
              <a:gd name="connsiteY2" fmla="*/ 1452283 h 2070847"/>
              <a:gd name="connsiteX3" fmla="*/ 2514600 w 2514600"/>
              <a:gd name="connsiteY3" fmla="*/ 0 h 2070847"/>
              <a:gd name="connsiteX4" fmla="*/ 2514600 w 2514600"/>
              <a:gd name="connsiteY4" fmla="*/ 0 h 2070847"/>
              <a:gd name="connsiteX5" fmla="*/ 2353235 w 2514600"/>
              <a:gd name="connsiteY5" fmla="*/ 174812 h 2070847"/>
              <a:gd name="connsiteX6" fmla="*/ 2245659 w 2514600"/>
              <a:gd name="connsiteY6" fmla="*/ 295835 h 207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4600" h="2070847">
                <a:moveTo>
                  <a:pt x="0" y="2070847"/>
                </a:moveTo>
                <a:cubicBezTo>
                  <a:pt x="778809" y="1281953"/>
                  <a:pt x="1557618" y="493059"/>
                  <a:pt x="1748118" y="389965"/>
                </a:cubicBezTo>
                <a:cubicBezTo>
                  <a:pt x="1938618" y="286871"/>
                  <a:pt x="1015253" y="1517277"/>
                  <a:pt x="1143000" y="1452283"/>
                </a:cubicBezTo>
                <a:cubicBezTo>
                  <a:pt x="1270747" y="1387289"/>
                  <a:pt x="2514600" y="0"/>
                  <a:pt x="2514600" y="0"/>
                </a:cubicBezTo>
                <a:lnTo>
                  <a:pt x="2514600" y="0"/>
                </a:lnTo>
                <a:lnTo>
                  <a:pt x="2353235" y="174812"/>
                </a:lnTo>
                <a:cubicBezTo>
                  <a:pt x="2308412" y="224118"/>
                  <a:pt x="2277035" y="259976"/>
                  <a:pt x="2245659" y="295835"/>
                </a:cubicBezTo>
              </a:path>
            </a:pathLst>
          </a:cu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519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 animBg="1"/>
    </p:bldLst>
  </p:timing>
</p:sld>
</file>

<file path=ppt/theme/theme1.xml><?xml version="1.0" encoding="utf-8"?>
<a:theme xmlns:a="http://schemas.openxmlformats.org/drawingml/2006/main" name="Metropolitana">
  <a:themeElements>
    <a:clrScheme name="Metropolitana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a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Metrópoli</Template>
  <TotalTime>777</TotalTime>
  <Words>144</Words>
  <Application>Microsoft Office PowerPoint</Application>
  <PresentationFormat>Panorámica</PresentationFormat>
  <Paragraphs>36</Paragraphs>
  <Slides>6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5" baseType="lpstr">
      <vt:lpstr>ＭＳ Ｐゴシック</vt:lpstr>
      <vt:lpstr>Arial</vt:lpstr>
      <vt:lpstr>Arial Black</vt:lpstr>
      <vt:lpstr>Bernard MT Condensed</vt:lpstr>
      <vt:lpstr>Calibri</vt:lpstr>
      <vt:lpstr>Calibri Light</vt:lpstr>
      <vt:lpstr>Vladimir Script</vt:lpstr>
      <vt:lpstr>Wingdings</vt:lpstr>
      <vt:lpstr>Metropolitana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usuario</cp:lastModifiedBy>
  <cp:revision>25</cp:revision>
  <dcterms:created xsi:type="dcterms:W3CDTF">2017-03-06T17:03:01Z</dcterms:created>
  <dcterms:modified xsi:type="dcterms:W3CDTF">2017-03-18T14:42:50Z</dcterms:modified>
</cp:coreProperties>
</file>